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51"/>
  </p:notesMasterIdLst>
  <p:sldIdLst>
    <p:sldId id="256" r:id="rId2"/>
    <p:sldId id="282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7" r:id="rId18"/>
    <p:sldId id="275" r:id="rId19"/>
    <p:sldId id="276" r:id="rId20"/>
    <p:sldId id="272" r:id="rId21"/>
    <p:sldId id="273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1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8" r:id="rId46"/>
    <p:sldId id="296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Titre" id="{048CAA4A-5F9C-42BD-9EFB-91AE1BC59013}">
          <p14:sldIdLst>
            <p14:sldId id="256"/>
          </p14:sldIdLst>
        </p14:section>
        <p14:section name="Section récapitulative" id="{EE495E4B-F342-4B6D-8D06-12B02F7005CE}">
          <p14:sldIdLst>
            <p14:sldId id="282"/>
          </p14:sldIdLst>
        </p14:section>
        <p14:section name="Introduction" id="{581F2BD9-65C1-4844-8807-B18706ADB3D7}">
          <p14:sldIdLst>
            <p14:sldId id="258"/>
            <p14:sldId id="259"/>
            <p14:sldId id="260"/>
            <p14:sldId id="261"/>
            <p14:sldId id="263"/>
            <p14:sldId id="264"/>
            <p14:sldId id="262"/>
            <p14:sldId id="266"/>
            <p14:sldId id="267"/>
            <p14:sldId id="268"/>
            <p14:sldId id="269"/>
          </p14:sldIdLst>
        </p14:section>
        <p14:section name="Normes" id="{6C9A62F8-EC36-4817-9961-96830C68EC3B}">
          <p14:sldIdLst>
            <p14:sldId id="270"/>
            <p14:sldId id="271"/>
            <p14:sldId id="274"/>
            <p14:sldId id="277"/>
            <p14:sldId id="275"/>
            <p14:sldId id="276"/>
            <p14:sldId id="272"/>
            <p14:sldId id="273"/>
            <p14:sldId id="279"/>
            <p14:sldId id="280"/>
            <p14:sldId id="283"/>
            <p14:sldId id="284"/>
            <p14:sldId id="285"/>
            <p14:sldId id="286"/>
            <p14:sldId id="287"/>
            <p14:sldId id="281"/>
          </p14:sldIdLst>
        </p14:section>
        <p14:section name="Notions Avancées" id="{D801F5F8-EFBA-4604-BC67-1539A8E8E6CD}">
          <p14:sldIdLst>
            <p14:sldId id="288"/>
            <p14:sldId id="289"/>
            <p14:sldId id="290"/>
            <p14:sldId id="291"/>
            <p14:sldId id="292"/>
            <p14:sldId id="293"/>
            <p14:sldId id="295"/>
            <p14:sldId id="297"/>
            <p14:sldId id="298"/>
            <p14:sldId id="299"/>
          </p14:sldIdLst>
        </p14:section>
        <p14:section name="Impression et mise en page" id="{19015D8C-C828-47F5-BF18-787A73A05A2F}">
          <p14:sldIdLst>
            <p14:sldId id="300"/>
            <p14:sldId id="301"/>
            <p14:sldId id="302"/>
            <p14:sldId id="303"/>
            <p14:sldId id="304"/>
          </p14:sldIdLst>
        </p14:section>
        <p14:section name="Animations et transitions" id="{6DA043CF-437F-4572-BB0C-6798601D7F64}">
          <p14:sldIdLst>
            <p14:sldId id="308"/>
            <p14:sldId id="296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B2D2D-6396-49A3-ADB1-4D8B513F86F4}" v="703" dt="2025-11-18T16:54:04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29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1618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ébastien Rousseau" userId="d6b666a3-ed23-45f7-8ca1-159c020a41d3" providerId="ADAL" clId="{12B9B281-2458-4AAB-9C56-D283D9BF0374}"/>
    <pc:docChg chg="undo redo custSel addSld delSld modSld sldOrd modMainMaster addSection delSection modSection">
      <pc:chgData name="Sébastien Rousseau" userId="d6b666a3-ed23-45f7-8ca1-159c020a41d3" providerId="ADAL" clId="{12B9B281-2458-4AAB-9C56-D283D9BF0374}" dt="2025-11-18T16:54:04.775" v="4557"/>
      <pc:docMkLst>
        <pc:docMk/>
      </pc:docMkLst>
      <pc:sldChg chg="modSp">
        <pc:chgData name="Sébastien Rousseau" userId="d6b666a3-ed23-45f7-8ca1-159c020a41d3" providerId="ADAL" clId="{12B9B281-2458-4AAB-9C56-D283D9BF0374}" dt="2025-11-13T20:15:27.574" v="151"/>
        <pc:sldMkLst>
          <pc:docMk/>
          <pc:sldMk cId="3577307720" sldId="256"/>
        </pc:sldMkLst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3577307720" sldId="256"/>
            <ac:spMk id="2" creationId="{BE34DA30-2B1F-2689-CD17-AE4331D950F9}"/>
          </ac:spMkLst>
        </pc:spChg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3577307720" sldId="256"/>
            <ac:spMk id="3" creationId="{42D230CB-1770-643D-0B25-9B032888D04D}"/>
          </ac:spMkLst>
        </pc:spChg>
      </pc:sldChg>
      <pc:sldChg chg="modSp modTransition">
        <pc:chgData name="Sébastien Rousseau" userId="d6b666a3-ed23-45f7-8ca1-159c020a41d3" providerId="ADAL" clId="{12B9B281-2458-4AAB-9C56-D283D9BF0374}" dt="2025-11-18T16:53:46.384" v="4556"/>
        <pc:sldMkLst>
          <pc:docMk/>
          <pc:sldMk cId="4012432714" sldId="258"/>
        </pc:sldMkLst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4012432714" sldId="258"/>
            <ac:spMk id="4" creationId="{4239F944-6F8E-A337-0332-C90DFA2A17F8}"/>
          </ac:spMkLst>
        </pc:spChg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4012432714" sldId="258"/>
            <ac:spMk id="5" creationId="{D4E40FED-51A4-F308-18B0-E3BAA1ED6580}"/>
          </ac:spMkLst>
        </pc:spChg>
      </pc:sldChg>
      <pc:sldChg chg="modSp modTransition setBg">
        <pc:chgData name="Sébastien Rousseau" userId="d6b666a3-ed23-45f7-8ca1-159c020a41d3" providerId="ADAL" clId="{12B9B281-2458-4AAB-9C56-D283D9BF0374}" dt="2025-11-14T13:18:30.195" v="4429"/>
        <pc:sldMkLst>
          <pc:docMk/>
          <pc:sldMk cId="1070072164" sldId="259"/>
        </pc:sldMkLst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1070072164" sldId="259"/>
            <ac:spMk id="4" creationId="{B7A7C734-FB8D-4A16-66F3-3C43C0131F9F}"/>
          </ac:spMkLst>
        </pc:spChg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1070072164" sldId="259"/>
            <ac:spMk id="5" creationId="{74455419-99EC-E227-2B6E-41A3E205E8BC}"/>
          </ac:spMkLst>
        </pc:spChg>
      </pc:sldChg>
      <pc:sldChg chg="modSp mod modTransition">
        <pc:chgData name="Sébastien Rousseau" userId="d6b666a3-ed23-45f7-8ca1-159c020a41d3" providerId="ADAL" clId="{12B9B281-2458-4AAB-9C56-D283D9BF0374}" dt="2025-11-14T13:18:32.288" v="4430"/>
        <pc:sldMkLst>
          <pc:docMk/>
          <pc:sldMk cId="1284729422" sldId="260"/>
        </pc:sldMkLst>
        <pc:picChg chg="mod">
          <ac:chgData name="Sébastien Rousseau" userId="d6b666a3-ed23-45f7-8ca1-159c020a41d3" providerId="ADAL" clId="{12B9B281-2458-4AAB-9C56-D283D9BF0374}" dt="2025-11-13T20:22:43.260" v="347" actId="14100"/>
          <ac:picMkLst>
            <pc:docMk/>
            <pc:sldMk cId="1284729422" sldId="260"/>
            <ac:picMk id="5" creationId="{300E1E8D-3724-B5AB-65DA-5241025FFD7A}"/>
          </ac:picMkLst>
        </pc:picChg>
      </pc:sldChg>
      <pc:sldChg chg="addSp delSp modSp mod modTransition">
        <pc:chgData name="Sébastien Rousseau" userId="d6b666a3-ed23-45f7-8ca1-159c020a41d3" providerId="ADAL" clId="{12B9B281-2458-4AAB-9C56-D283D9BF0374}" dt="2025-11-14T13:18:41.067" v="4433"/>
        <pc:sldMkLst>
          <pc:docMk/>
          <pc:sldMk cId="550090591" sldId="262"/>
        </pc:sldMkLst>
        <pc:spChg chg="mod">
          <ac:chgData name="Sébastien Rousseau" userId="d6b666a3-ed23-45f7-8ca1-159c020a41d3" providerId="ADAL" clId="{12B9B281-2458-4AAB-9C56-D283D9BF0374}" dt="2025-11-13T20:18:13.778" v="232" actId="20577"/>
          <ac:spMkLst>
            <pc:docMk/>
            <pc:sldMk cId="550090591" sldId="262"/>
            <ac:spMk id="2" creationId="{841BD20E-9767-2944-64A8-110C2F15AEC1}"/>
          </ac:spMkLst>
        </pc:spChg>
        <pc:spChg chg="add mod ord">
          <ac:chgData name="Sébastien Rousseau" userId="d6b666a3-ed23-45f7-8ca1-159c020a41d3" providerId="ADAL" clId="{12B9B281-2458-4AAB-9C56-D283D9BF0374}" dt="2025-11-13T20:19:35.051" v="248" actId="14100"/>
          <ac:spMkLst>
            <pc:docMk/>
            <pc:sldMk cId="550090591" sldId="262"/>
            <ac:spMk id="9" creationId="{7F63AB0C-3A60-8EEE-F791-04F52FCD6140}"/>
          </ac:spMkLst>
        </pc:spChg>
        <pc:spChg chg="add mod">
          <ac:chgData name="Sébastien Rousseau" userId="d6b666a3-ed23-45f7-8ca1-159c020a41d3" providerId="ADAL" clId="{12B9B281-2458-4AAB-9C56-D283D9BF0374}" dt="2025-11-13T20:19:22.229" v="242" actId="478"/>
          <ac:spMkLst>
            <pc:docMk/>
            <pc:sldMk cId="550090591" sldId="262"/>
            <ac:spMk id="11" creationId="{62F2F015-18FC-6908-28A8-575709FE2A57}"/>
          </ac:spMkLst>
        </pc:spChg>
        <pc:spChg chg="add mod">
          <ac:chgData name="Sébastien Rousseau" userId="d6b666a3-ed23-45f7-8ca1-159c020a41d3" providerId="ADAL" clId="{12B9B281-2458-4AAB-9C56-D283D9BF0374}" dt="2025-11-13T20:19:46.721" v="252" actId="208"/>
          <ac:spMkLst>
            <pc:docMk/>
            <pc:sldMk cId="550090591" sldId="262"/>
            <ac:spMk id="14" creationId="{FAF4E47E-A796-F29A-C6E1-AFE6671A4930}"/>
          </ac:spMkLst>
        </pc:spChg>
        <pc:picChg chg="add mod">
          <ac:chgData name="Sébastien Rousseau" userId="d6b666a3-ed23-45f7-8ca1-159c020a41d3" providerId="ADAL" clId="{12B9B281-2458-4AAB-9C56-D283D9BF0374}" dt="2025-11-13T20:19:24.257" v="244" actId="1076"/>
          <ac:picMkLst>
            <pc:docMk/>
            <pc:sldMk cId="550090591" sldId="262"/>
            <ac:picMk id="13" creationId="{6261C076-38A0-41C0-DBB3-52A40CACB935}"/>
          </ac:picMkLst>
        </pc:picChg>
      </pc:sldChg>
      <pc:sldChg chg="modSp mod modTransition">
        <pc:chgData name="Sébastien Rousseau" userId="d6b666a3-ed23-45f7-8ca1-159c020a41d3" providerId="ADAL" clId="{12B9B281-2458-4AAB-9C56-D283D9BF0374}" dt="2025-11-14T13:18:38.190" v="4431"/>
        <pc:sldMkLst>
          <pc:docMk/>
          <pc:sldMk cId="681956711" sldId="263"/>
        </pc:sldMkLst>
        <pc:spChg chg="mod">
          <ac:chgData name="Sébastien Rousseau" userId="d6b666a3-ed23-45f7-8ca1-159c020a41d3" providerId="ADAL" clId="{12B9B281-2458-4AAB-9C56-D283D9BF0374}" dt="2025-11-13T20:15:27.574" v="151"/>
          <ac:spMkLst>
            <pc:docMk/>
            <pc:sldMk cId="681956711" sldId="263"/>
            <ac:spMk id="2" creationId="{B91C1C01-81D6-E4F5-7AFF-45544A7D8004}"/>
          </ac:spMkLst>
        </pc:spChg>
        <pc:spChg chg="mod">
          <ac:chgData name="Sébastien Rousseau" userId="d6b666a3-ed23-45f7-8ca1-159c020a41d3" providerId="ADAL" clId="{12B9B281-2458-4AAB-9C56-D283D9BF0374}" dt="2025-11-13T20:17:27.943" v="218" actId="1076"/>
          <ac:spMkLst>
            <pc:docMk/>
            <pc:sldMk cId="681956711" sldId="263"/>
            <ac:spMk id="5" creationId="{F46A2BDF-A60C-8042-90F3-CF9999CC24E6}"/>
          </ac:spMkLst>
        </pc:spChg>
      </pc:sldChg>
      <pc:sldChg chg="addSp delSp modSp add mod modTransition">
        <pc:chgData name="Sébastien Rousseau" userId="d6b666a3-ed23-45f7-8ca1-159c020a41d3" providerId="ADAL" clId="{12B9B281-2458-4AAB-9C56-D283D9BF0374}" dt="2025-11-18T16:18:55.725" v="4529" actId="478"/>
        <pc:sldMkLst>
          <pc:docMk/>
          <pc:sldMk cId="101744282" sldId="264"/>
        </pc:sldMkLst>
        <pc:spChg chg="mod">
          <ac:chgData name="Sébastien Rousseau" userId="d6b666a3-ed23-45f7-8ca1-159c020a41d3" providerId="ADAL" clId="{12B9B281-2458-4AAB-9C56-D283D9BF0374}" dt="2025-11-17T21:09:35.383" v="4522" actId="1076"/>
          <ac:spMkLst>
            <pc:docMk/>
            <pc:sldMk cId="101744282" sldId="264"/>
            <ac:spMk id="2" creationId="{84FE8D36-27BA-8117-6848-B2A19C979C6B}"/>
          </ac:spMkLst>
        </pc:spChg>
        <pc:spChg chg="add del mod">
          <ac:chgData name="Sébastien Rousseau" userId="d6b666a3-ed23-45f7-8ca1-159c020a41d3" providerId="ADAL" clId="{12B9B281-2458-4AAB-9C56-D283D9BF0374}" dt="2025-11-17T21:08:43.953" v="4513"/>
          <ac:spMkLst>
            <pc:docMk/>
            <pc:sldMk cId="101744282" sldId="264"/>
            <ac:spMk id="3" creationId="{D2ED5921-1F82-3ABF-7778-BE70CE8C81D5}"/>
          </ac:spMkLst>
        </pc:spChg>
        <pc:spChg chg="mod">
          <ac:chgData name="Sébastien Rousseau" userId="d6b666a3-ed23-45f7-8ca1-159c020a41d3" providerId="ADAL" clId="{12B9B281-2458-4AAB-9C56-D283D9BF0374}" dt="2025-11-17T21:09:18.654" v="4519" actId="1076"/>
          <ac:spMkLst>
            <pc:docMk/>
            <pc:sldMk cId="101744282" sldId="264"/>
            <ac:spMk id="5" creationId="{E4A03DB4-25A4-7083-2487-E0FDFA0DED92}"/>
          </ac:spMkLst>
        </pc:spChg>
        <pc:spChg chg="add del">
          <ac:chgData name="Sébastien Rousseau" userId="d6b666a3-ed23-45f7-8ca1-159c020a41d3" providerId="ADAL" clId="{12B9B281-2458-4AAB-9C56-D283D9BF0374}" dt="2025-11-17T21:08:43.953" v="4513"/>
          <ac:spMkLst>
            <pc:docMk/>
            <pc:sldMk cId="101744282" sldId="264"/>
            <ac:spMk id="6" creationId="{3265C46B-9077-5087-A515-A0C5E068B34B}"/>
          </ac:spMkLst>
        </pc:spChg>
        <pc:spChg chg="add del mod">
          <ac:chgData name="Sébastien Rousseau" userId="d6b666a3-ed23-45f7-8ca1-159c020a41d3" providerId="ADAL" clId="{12B9B281-2458-4AAB-9C56-D283D9BF0374}" dt="2025-11-17T21:08:43.953" v="4513"/>
          <ac:spMkLst>
            <pc:docMk/>
            <pc:sldMk cId="101744282" sldId="264"/>
            <ac:spMk id="7" creationId="{43B06CC6-F71D-5CAF-FB14-7325E4694366}"/>
          </ac:spMkLst>
        </pc:spChg>
        <pc:spChg chg="del mod">
          <ac:chgData name="Sébastien Rousseau" userId="d6b666a3-ed23-45f7-8ca1-159c020a41d3" providerId="ADAL" clId="{12B9B281-2458-4AAB-9C56-D283D9BF0374}" dt="2025-11-17T21:08:56.893" v="4515"/>
          <ac:spMkLst>
            <pc:docMk/>
            <pc:sldMk cId="101744282" sldId="264"/>
            <ac:spMk id="8" creationId="{26EF9626-B3F6-3DFD-EA8B-955803401B6E}"/>
          </ac:spMkLst>
        </pc:spChg>
        <pc:spChg chg="add del">
          <ac:chgData name="Sébastien Rousseau" userId="d6b666a3-ed23-45f7-8ca1-159c020a41d3" providerId="ADAL" clId="{12B9B281-2458-4AAB-9C56-D283D9BF0374}" dt="2025-11-17T21:08:56.893" v="4515"/>
          <ac:spMkLst>
            <pc:docMk/>
            <pc:sldMk cId="101744282" sldId="264"/>
            <ac:spMk id="9" creationId="{B0C93BA3-819E-A459-556E-062A67C1932C}"/>
          </ac:spMkLst>
        </pc:spChg>
        <pc:spChg chg="del mod ord">
          <ac:chgData name="Sébastien Rousseau" userId="d6b666a3-ed23-45f7-8ca1-159c020a41d3" providerId="ADAL" clId="{12B9B281-2458-4AAB-9C56-D283D9BF0374}" dt="2025-11-18T16:18:53.859" v="4528" actId="478"/>
          <ac:spMkLst>
            <pc:docMk/>
            <pc:sldMk cId="101744282" sldId="264"/>
            <ac:spMk id="10" creationId="{6840A621-A50F-5AD1-ED4D-3BFCD0D3A399}"/>
          </ac:spMkLst>
        </pc:spChg>
        <pc:picChg chg="add del mod">
          <ac:chgData name="Sébastien Rousseau" userId="d6b666a3-ed23-45f7-8ca1-159c020a41d3" providerId="ADAL" clId="{12B9B281-2458-4AAB-9C56-D283D9BF0374}" dt="2025-11-18T16:18:55.725" v="4529" actId="478"/>
          <ac:picMkLst>
            <pc:docMk/>
            <pc:sldMk cId="101744282" sldId="264"/>
            <ac:picMk id="12" creationId="{5AF8CEEF-0723-8954-3CC4-78C14451A4D7}"/>
          </ac:picMkLst>
        </pc:picChg>
      </pc:sldChg>
      <pc:sldChg chg="addSp delSp modSp add mod ord modTransition">
        <pc:chgData name="Sébastien Rousseau" userId="d6b666a3-ed23-45f7-8ca1-159c020a41d3" providerId="ADAL" clId="{12B9B281-2458-4AAB-9C56-D283D9BF0374}" dt="2025-11-14T13:18:42.199" v="4434"/>
        <pc:sldMkLst>
          <pc:docMk/>
          <pc:sldMk cId="3278317056" sldId="266"/>
        </pc:sldMkLst>
        <pc:spChg chg="mod">
          <ac:chgData name="Sébastien Rousseau" userId="d6b666a3-ed23-45f7-8ca1-159c020a41d3" providerId="ADAL" clId="{12B9B281-2458-4AAB-9C56-D283D9BF0374}" dt="2025-11-13T20:23:04.260" v="378" actId="20577"/>
          <ac:spMkLst>
            <pc:docMk/>
            <pc:sldMk cId="3278317056" sldId="266"/>
            <ac:spMk id="2" creationId="{7CCB3EDF-A727-71D0-1CB4-2CD49BF78E28}"/>
          </ac:spMkLst>
        </pc:spChg>
        <pc:spChg chg="add mod">
          <ac:chgData name="Sébastien Rousseau" userId="d6b666a3-ed23-45f7-8ca1-159c020a41d3" providerId="ADAL" clId="{12B9B281-2458-4AAB-9C56-D283D9BF0374}" dt="2025-11-13T20:24:20.309" v="402" actId="1076"/>
          <ac:spMkLst>
            <pc:docMk/>
            <pc:sldMk cId="3278317056" sldId="266"/>
            <ac:spMk id="7" creationId="{8245CE79-EA9F-6329-4744-1B218EA6D565}"/>
          </ac:spMkLst>
        </pc:spChg>
        <pc:spChg chg="add mod">
          <ac:chgData name="Sébastien Rousseau" userId="d6b666a3-ed23-45f7-8ca1-159c020a41d3" providerId="ADAL" clId="{12B9B281-2458-4AAB-9C56-D283D9BF0374}" dt="2025-11-13T20:26:51.362" v="560" actId="20577"/>
          <ac:spMkLst>
            <pc:docMk/>
            <pc:sldMk cId="3278317056" sldId="266"/>
            <ac:spMk id="8" creationId="{93740074-B3BA-02CD-F113-AD571B7080F1}"/>
          </ac:spMkLst>
        </pc:spChg>
        <pc:spChg chg="add mod">
          <ac:chgData name="Sébastien Rousseau" userId="d6b666a3-ed23-45f7-8ca1-159c020a41d3" providerId="ADAL" clId="{12B9B281-2458-4AAB-9C56-D283D9BF0374}" dt="2025-11-13T20:24:55.592" v="458" actId="14100"/>
          <ac:spMkLst>
            <pc:docMk/>
            <pc:sldMk cId="3278317056" sldId="266"/>
            <ac:spMk id="9" creationId="{568A9AB5-A16A-2907-EEEA-1EAD506ACE4E}"/>
          </ac:spMkLst>
        </pc:spChg>
        <pc:spChg chg="add mod">
          <ac:chgData name="Sébastien Rousseau" userId="d6b666a3-ed23-45f7-8ca1-159c020a41d3" providerId="ADAL" clId="{12B9B281-2458-4AAB-9C56-D283D9BF0374}" dt="2025-11-13T20:25:03.206" v="462" actId="14100"/>
          <ac:spMkLst>
            <pc:docMk/>
            <pc:sldMk cId="3278317056" sldId="266"/>
            <ac:spMk id="10" creationId="{B9500526-F3CD-3E82-633E-9A46DDBD626A}"/>
          </ac:spMkLst>
        </pc:spChg>
        <pc:spChg chg="add mod">
          <ac:chgData name="Sébastien Rousseau" userId="d6b666a3-ed23-45f7-8ca1-159c020a41d3" providerId="ADAL" clId="{12B9B281-2458-4AAB-9C56-D283D9BF0374}" dt="2025-11-13T20:25:36.205" v="479" actId="207"/>
          <ac:spMkLst>
            <pc:docMk/>
            <pc:sldMk cId="3278317056" sldId="266"/>
            <ac:spMk id="13" creationId="{8FD2CCCD-7002-6606-7CD1-84EA493D581D}"/>
          </ac:spMkLst>
        </pc:spChg>
        <pc:picChg chg="mod modCrop">
          <ac:chgData name="Sébastien Rousseau" userId="d6b666a3-ed23-45f7-8ca1-159c020a41d3" providerId="ADAL" clId="{12B9B281-2458-4AAB-9C56-D283D9BF0374}" dt="2025-11-13T20:24:07.450" v="393" actId="1076"/>
          <ac:picMkLst>
            <pc:docMk/>
            <pc:sldMk cId="3278317056" sldId="266"/>
            <ac:picMk id="5" creationId="{3FF49E60-7196-1D0A-8DE9-DBF6A2348C5F}"/>
          </ac:picMkLst>
        </pc:picChg>
        <pc:picChg chg="add mod">
          <ac:chgData name="Sébastien Rousseau" userId="d6b666a3-ed23-45f7-8ca1-159c020a41d3" providerId="ADAL" clId="{12B9B281-2458-4AAB-9C56-D283D9BF0374}" dt="2025-11-13T20:24:08.682" v="394" actId="1076"/>
          <ac:picMkLst>
            <pc:docMk/>
            <pc:sldMk cId="3278317056" sldId="266"/>
            <ac:picMk id="6" creationId="{0904FCC7-3333-D93A-BAFB-B62F9A85F4A8}"/>
          </ac:picMkLst>
        </pc:picChg>
        <pc:cxnChg chg="add mod">
          <ac:chgData name="Sébastien Rousseau" userId="d6b666a3-ed23-45f7-8ca1-159c020a41d3" providerId="ADAL" clId="{12B9B281-2458-4AAB-9C56-D283D9BF0374}" dt="2025-11-13T20:25:14.986" v="465" actId="208"/>
          <ac:cxnSpMkLst>
            <pc:docMk/>
            <pc:sldMk cId="3278317056" sldId="266"/>
            <ac:cxnSpMk id="12" creationId="{FA45DB7F-06DA-B8D2-EB32-9CCA54673FDE}"/>
          </ac:cxnSpMkLst>
        </pc:cxnChg>
      </pc:sldChg>
      <pc:sldChg chg="modSp add mod modTransition">
        <pc:chgData name="Sébastien Rousseau" userId="d6b666a3-ed23-45f7-8ca1-159c020a41d3" providerId="ADAL" clId="{12B9B281-2458-4AAB-9C56-D283D9BF0374}" dt="2025-11-13T20:28:16.036" v="623"/>
        <pc:sldMkLst>
          <pc:docMk/>
          <pc:sldMk cId="2090706219" sldId="267"/>
        </pc:sldMkLst>
        <pc:spChg chg="mod">
          <ac:chgData name="Sébastien Rousseau" userId="d6b666a3-ed23-45f7-8ca1-159c020a41d3" providerId="ADAL" clId="{12B9B281-2458-4AAB-9C56-D283D9BF0374}" dt="2025-11-13T20:26:44.317" v="545" actId="20577"/>
          <ac:spMkLst>
            <pc:docMk/>
            <pc:sldMk cId="2090706219" sldId="267"/>
            <ac:spMk id="8" creationId="{0C641EF0-7F64-BF63-9DBB-B3B4BEDF0108}"/>
          </ac:spMkLst>
        </pc:spChg>
        <pc:spChg chg="mod">
          <ac:chgData name="Sébastien Rousseau" userId="d6b666a3-ed23-45f7-8ca1-159c020a41d3" providerId="ADAL" clId="{12B9B281-2458-4AAB-9C56-D283D9BF0374}" dt="2025-11-13T20:26:10.078" v="504" actId="14100"/>
          <ac:spMkLst>
            <pc:docMk/>
            <pc:sldMk cId="2090706219" sldId="267"/>
            <ac:spMk id="9" creationId="{C9503238-AB70-FBD8-233D-04DCEDC45F62}"/>
          </ac:spMkLst>
        </pc:spChg>
        <pc:spChg chg="mod">
          <ac:chgData name="Sébastien Rousseau" userId="d6b666a3-ed23-45f7-8ca1-159c020a41d3" providerId="ADAL" clId="{12B9B281-2458-4AAB-9C56-D283D9BF0374}" dt="2025-11-13T20:26:01.613" v="501" actId="1076"/>
          <ac:spMkLst>
            <pc:docMk/>
            <pc:sldMk cId="2090706219" sldId="267"/>
            <ac:spMk id="10" creationId="{3B394D70-E49F-9DCA-6C1C-25FA61E6C5FF}"/>
          </ac:spMkLst>
        </pc:spChg>
        <pc:spChg chg="mod">
          <ac:chgData name="Sébastien Rousseau" userId="d6b666a3-ed23-45f7-8ca1-159c020a41d3" providerId="ADAL" clId="{12B9B281-2458-4AAB-9C56-D283D9BF0374}" dt="2025-11-13T20:26:31.944" v="532" actId="20577"/>
          <ac:spMkLst>
            <pc:docMk/>
            <pc:sldMk cId="2090706219" sldId="267"/>
            <ac:spMk id="13" creationId="{BE7FC971-03C0-9C26-472D-EDDD93A7521C}"/>
          </ac:spMkLst>
        </pc:spChg>
        <pc:cxnChg chg="mod">
          <ac:chgData name="Sébastien Rousseau" userId="d6b666a3-ed23-45f7-8ca1-159c020a41d3" providerId="ADAL" clId="{12B9B281-2458-4AAB-9C56-D283D9BF0374}" dt="2025-11-13T20:26:10.078" v="504" actId="14100"/>
          <ac:cxnSpMkLst>
            <pc:docMk/>
            <pc:sldMk cId="2090706219" sldId="267"/>
            <ac:cxnSpMk id="12" creationId="{35418617-141F-19DA-4D85-66B753F19DA8}"/>
          </ac:cxnSpMkLst>
        </pc:cxnChg>
      </pc:sldChg>
      <pc:sldChg chg="modSp add mod modTransition">
        <pc:chgData name="Sébastien Rousseau" userId="d6b666a3-ed23-45f7-8ca1-159c020a41d3" providerId="ADAL" clId="{12B9B281-2458-4AAB-9C56-D283D9BF0374}" dt="2025-11-13T20:28:16.036" v="623"/>
        <pc:sldMkLst>
          <pc:docMk/>
          <pc:sldMk cId="1369589145" sldId="268"/>
        </pc:sldMkLst>
        <pc:spChg chg="mod">
          <ac:chgData name="Sébastien Rousseau" userId="d6b666a3-ed23-45f7-8ca1-159c020a41d3" providerId="ADAL" clId="{12B9B281-2458-4AAB-9C56-D283D9BF0374}" dt="2025-11-13T20:28:04.129" v="603" actId="14100"/>
          <ac:spMkLst>
            <pc:docMk/>
            <pc:sldMk cId="1369589145" sldId="268"/>
            <ac:spMk id="9" creationId="{610FCC9D-6084-822A-3932-333C426B5495}"/>
          </ac:spMkLst>
        </pc:spChg>
        <pc:spChg chg="mod">
          <ac:chgData name="Sébastien Rousseau" userId="d6b666a3-ed23-45f7-8ca1-159c020a41d3" providerId="ADAL" clId="{12B9B281-2458-4AAB-9C56-D283D9BF0374}" dt="2025-11-13T20:27:57.173" v="601" actId="1076"/>
          <ac:spMkLst>
            <pc:docMk/>
            <pc:sldMk cId="1369589145" sldId="268"/>
            <ac:spMk id="10" creationId="{859C7758-D71C-F330-6A98-C9ABC22515C8}"/>
          </ac:spMkLst>
        </pc:spChg>
        <pc:spChg chg="mod">
          <ac:chgData name="Sébastien Rousseau" userId="d6b666a3-ed23-45f7-8ca1-159c020a41d3" providerId="ADAL" clId="{12B9B281-2458-4AAB-9C56-D283D9BF0374}" dt="2025-11-13T20:28:11.401" v="622" actId="1076"/>
          <ac:spMkLst>
            <pc:docMk/>
            <pc:sldMk cId="1369589145" sldId="268"/>
            <ac:spMk id="13" creationId="{6D09F924-B893-2115-9F00-292A49B7ADC6}"/>
          </ac:spMkLst>
        </pc:spChg>
        <pc:cxnChg chg="mod">
          <ac:chgData name="Sébastien Rousseau" userId="d6b666a3-ed23-45f7-8ca1-159c020a41d3" providerId="ADAL" clId="{12B9B281-2458-4AAB-9C56-D283D9BF0374}" dt="2025-11-13T20:28:04.129" v="603" actId="14100"/>
          <ac:cxnSpMkLst>
            <pc:docMk/>
            <pc:sldMk cId="1369589145" sldId="268"/>
            <ac:cxnSpMk id="12" creationId="{35E85698-63C4-9A0B-2984-91AA1F1136C3}"/>
          </ac:cxnSpMkLst>
        </pc:cxnChg>
      </pc:sldChg>
      <pc:sldChg chg="delSp modSp new mod modTransition">
        <pc:chgData name="Sébastien Rousseau" userId="d6b666a3-ed23-45f7-8ca1-159c020a41d3" providerId="ADAL" clId="{12B9B281-2458-4AAB-9C56-D283D9BF0374}" dt="2025-11-14T13:18:48.670" v="4435"/>
        <pc:sldMkLst>
          <pc:docMk/>
          <pc:sldMk cId="2080683555" sldId="269"/>
        </pc:sldMkLst>
        <pc:spChg chg="mod">
          <ac:chgData name="Sébastien Rousseau" userId="d6b666a3-ed23-45f7-8ca1-159c020a41d3" providerId="ADAL" clId="{12B9B281-2458-4AAB-9C56-D283D9BF0374}" dt="2025-11-13T20:29:14.041" v="652" actId="20577"/>
          <ac:spMkLst>
            <pc:docMk/>
            <pc:sldMk cId="2080683555" sldId="269"/>
            <ac:spMk id="2" creationId="{04745326-5C92-4818-6CE1-CB55B01671CC}"/>
          </ac:spMkLst>
        </pc:spChg>
      </pc:sldChg>
      <pc:sldChg chg="addSp delSp modSp new mod modTransition modClrScheme chgLayout">
        <pc:chgData name="Sébastien Rousseau" userId="d6b666a3-ed23-45f7-8ca1-159c020a41d3" providerId="ADAL" clId="{12B9B281-2458-4AAB-9C56-D283D9BF0374}" dt="2025-11-18T16:53:46.384" v="4556"/>
        <pc:sldMkLst>
          <pc:docMk/>
          <pc:sldMk cId="1810671212" sldId="270"/>
        </pc:sldMkLst>
        <pc:spChg chg="mod ord">
          <ac:chgData name="Sébastien Rousseau" userId="d6b666a3-ed23-45f7-8ca1-159c020a41d3" providerId="ADAL" clId="{12B9B281-2458-4AAB-9C56-D283D9BF0374}" dt="2025-11-13T21:13:47.232" v="2655" actId="20577"/>
          <ac:spMkLst>
            <pc:docMk/>
            <pc:sldMk cId="1810671212" sldId="270"/>
            <ac:spMk id="2" creationId="{1C0DBF8F-B008-B7E8-E024-4C549FB675C9}"/>
          </ac:spMkLst>
        </pc:spChg>
        <pc:spChg chg="add mod ord">
          <ac:chgData name="Sébastien Rousseau" userId="d6b666a3-ed23-45f7-8ca1-159c020a41d3" providerId="ADAL" clId="{12B9B281-2458-4AAB-9C56-D283D9BF0374}" dt="2025-11-13T20:30:18.644" v="680" actId="700"/>
          <ac:spMkLst>
            <pc:docMk/>
            <pc:sldMk cId="1810671212" sldId="270"/>
            <ac:spMk id="5" creationId="{5D5D70B5-C595-6949-CA93-852BA666CCA4}"/>
          </ac:spMkLst>
        </pc:spChg>
      </pc:sldChg>
      <pc:sldChg chg="addSp delSp modSp new mod modTransition modAnim">
        <pc:chgData name="Sébastien Rousseau" userId="d6b666a3-ed23-45f7-8ca1-159c020a41d3" providerId="ADAL" clId="{12B9B281-2458-4AAB-9C56-D283D9BF0374}" dt="2025-11-14T13:18:50.676" v="4436"/>
        <pc:sldMkLst>
          <pc:docMk/>
          <pc:sldMk cId="1289093925" sldId="271"/>
        </pc:sldMkLst>
        <pc:spChg chg="mod">
          <ac:chgData name="Sébastien Rousseau" userId="d6b666a3-ed23-45f7-8ca1-159c020a41d3" providerId="ADAL" clId="{12B9B281-2458-4AAB-9C56-D283D9BF0374}" dt="2025-11-13T20:31:44.324" v="790" actId="113"/>
          <ac:spMkLst>
            <pc:docMk/>
            <pc:sldMk cId="1289093925" sldId="271"/>
            <ac:spMk id="2" creationId="{A9FCE989-73DC-1B4C-DECF-39D7A3A91879}"/>
          </ac:spMkLst>
        </pc:spChg>
        <pc:spChg chg="mod">
          <ac:chgData name="Sébastien Rousseau" userId="d6b666a3-ed23-45f7-8ca1-159c020a41d3" providerId="ADAL" clId="{12B9B281-2458-4AAB-9C56-D283D9BF0374}" dt="2025-11-13T20:34:21.040" v="840" actId="207"/>
          <ac:spMkLst>
            <pc:docMk/>
            <pc:sldMk cId="1289093925" sldId="271"/>
            <ac:spMk id="3" creationId="{E8EBAC74-85B1-5E73-2F1D-905BFDC67C80}"/>
          </ac:spMkLst>
        </pc:spChg>
        <pc:spChg chg="add mod">
          <ac:chgData name="Sébastien Rousseau" userId="d6b666a3-ed23-45f7-8ca1-159c020a41d3" providerId="ADAL" clId="{12B9B281-2458-4AAB-9C56-D283D9BF0374}" dt="2025-11-13T20:33:47.627" v="824" actId="3062"/>
          <ac:spMkLst>
            <pc:docMk/>
            <pc:sldMk cId="1289093925" sldId="271"/>
            <ac:spMk id="7" creationId="{878B76AD-41BE-0050-0A10-7157FE8A7614}"/>
          </ac:spMkLst>
        </pc:spChg>
        <pc:spChg chg="add mod">
          <ac:chgData name="Sébastien Rousseau" userId="d6b666a3-ed23-45f7-8ca1-159c020a41d3" providerId="ADAL" clId="{12B9B281-2458-4AAB-9C56-D283D9BF0374}" dt="2025-11-13T20:34:04.843" v="836" actId="207"/>
          <ac:spMkLst>
            <pc:docMk/>
            <pc:sldMk cId="1289093925" sldId="271"/>
            <ac:spMk id="8" creationId="{0D8B3AB7-26B8-126B-76CE-A6B62FF3D0C8}"/>
          </ac:spMkLst>
        </pc:spChg>
        <pc:picChg chg="add mod">
          <ac:chgData name="Sébastien Rousseau" userId="d6b666a3-ed23-45f7-8ca1-159c020a41d3" providerId="ADAL" clId="{12B9B281-2458-4AAB-9C56-D283D9BF0374}" dt="2025-11-13T20:33:01.168" v="817" actId="1076"/>
          <ac:picMkLst>
            <pc:docMk/>
            <pc:sldMk cId="1289093925" sldId="271"/>
            <ac:picMk id="6" creationId="{ABA5A15A-C754-72F6-0633-922C5FAAE952}"/>
          </ac:picMkLst>
        </pc:picChg>
      </pc:sldChg>
      <pc:sldChg chg="addSp delSp modSp new mod modTransition">
        <pc:chgData name="Sébastien Rousseau" userId="d6b666a3-ed23-45f7-8ca1-159c020a41d3" providerId="ADAL" clId="{12B9B281-2458-4AAB-9C56-D283D9BF0374}" dt="2025-11-14T13:18:50.676" v="4436"/>
        <pc:sldMkLst>
          <pc:docMk/>
          <pc:sldMk cId="3432882101" sldId="272"/>
        </pc:sldMkLst>
        <pc:spChg chg="mod">
          <ac:chgData name="Sébastien Rousseau" userId="d6b666a3-ed23-45f7-8ca1-159c020a41d3" providerId="ADAL" clId="{12B9B281-2458-4AAB-9C56-D283D9BF0374}" dt="2025-11-13T20:35:25.111" v="861" actId="113"/>
          <ac:spMkLst>
            <pc:docMk/>
            <pc:sldMk cId="3432882101" sldId="272"/>
            <ac:spMk id="2" creationId="{965ADB19-7E75-5878-34D1-A9EB1B801FCF}"/>
          </ac:spMkLst>
        </pc:spChg>
        <pc:spChg chg="mod">
          <ac:chgData name="Sébastien Rousseau" userId="d6b666a3-ed23-45f7-8ca1-159c020a41d3" providerId="ADAL" clId="{12B9B281-2458-4AAB-9C56-D283D9BF0374}" dt="2025-11-13T20:40:44.057" v="1017"/>
          <ac:spMkLst>
            <pc:docMk/>
            <pc:sldMk cId="3432882101" sldId="272"/>
            <ac:spMk id="3" creationId="{743F1CA7-E690-9E93-09DF-D5C36BF2074B}"/>
          </ac:spMkLst>
        </pc:spChg>
        <pc:picChg chg="add mod">
          <ac:chgData name="Sébastien Rousseau" userId="d6b666a3-ed23-45f7-8ca1-159c020a41d3" providerId="ADAL" clId="{12B9B281-2458-4AAB-9C56-D283D9BF0374}" dt="2025-11-13T20:38:12.825" v="931" actId="1076"/>
          <ac:picMkLst>
            <pc:docMk/>
            <pc:sldMk cId="3432882101" sldId="272"/>
            <ac:picMk id="1028" creationId="{022EF0CF-4A29-2A7C-E3AF-5E265D9E90D4}"/>
          </ac:picMkLst>
        </pc:picChg>
      </pc:sldChg>
      <pc:sldChg chg="addSp delSp modSp add del mod modTransition">
        <pc:chgData name="Sébastien Rousseau" userId="d6b666a3-ed23-45f7-8ca1-159c020a41d3" providerId="ADAL" clId="{12B9B281-2458-4AAB-9C56-D283D9BF0374}" dt="2025-11-14T13:18:50.676" v="4436"/>
        <pc:sldMkLst>
          <pc:docMk/>
          <pc:sldMk cId="401147117" sldId="273"/>
        </pc:sldMkLst>
        <pc:spChg chg="mod">
          <ac:chgData name="Sébastien Rousseau" userId="d6b666a3-ed23-45f7-8ca1-159c020a41d3" providerId="ADAL" clId="{12B9B281-2458-4AAB-9C56-D283D9BF0374}" dt="2025-11-13T20:43:44.142" v="1235" actId="113"/>
          <ac:spMkLst>
            <pc:docMk/>
            <pc:sldMk cId="401147117" sldId="273"/>
            <ac:spMk id="2" creationId="{71EA8B51-1A93-32CA-EEBB-EA3625C9C9C0}"/>
          </ac:spMkLst>
        </pc:spChg>
        <pc:spChg chg="add mod">
          <ac:chgData name="Sébastien Rousseau" userId="d6b666a3-ed23-45f7-8ca1-159c020a41d3" providerId="ADAL" clId="{12B9B281-2458-4AAB-9C56-D283D9BF0374}" dt="2025-11-13T20:55:36.430" v="1786" actId="1076"/>
          <ac:spMkLst>
            <pc:docMk/>
            <pc:sldMk cId="401147117" sldId="273"/>
            <ac:spMk id="5" creationId="{0AA761C9-AAE9-336A-7686-39A4FCE62A96}"/>
          </ac:spMkLst>
        </pc:spChg>
        <pc:picChg chg="add mod">
          <ac:chgData name="Sébastien Rousseau" userId="d6b666a3-ed23-45f7-8ca1-159c020a41d3" providerId="ADAL" clId="{12B9B281-2458-4AAB-9C56-D283D9BF0374}" dt="2025-11-13T20:41:53.934" v="1083" actId="1076"/>
          <ac:picMkLst>
            <pc:docMk/>
            <pc:sldMk cId="401147117" sldId="273"/>
            <ac:picMk id="4" creationId="{F4139B88-5F63-BEF1-0A7B-A50B76C43230}"/>
          </ac:picMkLst>
        </pc:picChg>
      </pc:sldChg>
      <pc:sldChg chg="addSp delSp modSp add mod ord modTransition modClrScheme modAnim chgLayout">
        <pc:chgData name="Sébastien Rousseau" userId="d6b666a3-ed23-45f7-8ca1-159c020a41d3" providerId="ADAL" clId="{12B9B281-2458-4AAB-9C56-D283D9BF0374}" dt="2025-11-14T13:18:50.676" v="4436"/>
        <pc:sldMkLst>
          <pc:docMk/>
          <pc:sldMk cId="2746773389" sldId="274"/>
        </pc:sldMkLst>
        <pc:spChg chg="mod ord">
          <ac:chgData name="Sébastien Rousseau" userId="d6b666a3-ed23-45f7-8ca1-159c020a41d3" providerId="ADAL" clId="{12B9B281-2458-4AAB-9C56-D283D9BF0374}" dt="2025-11-13T20:51:38.718" v="1523" actId="700"/>
          <ac:spMkLst>
            <pc:docMk/>
            <pc:sldMk cId="2746773389" sldId="274"/>
            <ac:spMk id="2" creationId="{9724037D-94D1-E5F3-E8F3-482AF9C69E7B}"/>
          </ac:spMkLst>
        </pc:spChg>
        <pc:spChg chg="add mod ord">
          <ac:chgData name="Sébastien Rousseau" userId="d6b666a3-ed23-45f7-8ca1-159c020a41d3" providerId="ADAL" clId="{12B9B281-2458-4AAB-9C56-D283D9BF0374}" dt="2025-11-13T20:51:45.962" v="1531" actId="20577"/>
          <ac:spMkLst>
            <pc:docMk/>
            <pc:sldMk cId="2746773389" sldId="274"/>
            <ac:spMk id="4" creationId="{9EA3C7AC-433B-EE91-E58D-E9440D8EE712}"/>
          </ac:spMkLst>
        </pc:spChg>
        <pc:spChg chg="add mod ord">
          <ac:chgData name="Sébastien Rousseau" userId="d6b666a3-ed23-45f7-8ca1-159c020a41d3" providerId="ADAL" clId="{12B9B281-2458-4AAB-9C56-D283D9BF0374}" dt="2025-11-13T20:51:55.305" v="1563" actId="5793"/>
          <ac:spMkLst>
            <pc:docMk/>
            <pc:sldMk cId="2746773389" sldId="274"/>
            <ac:spMk id="5" creationId="{8B1A6280-C326-6622-1A40-832C90046E7F}"/>
          </ac:spMkLst>
        </pc:spChg>
        <pc:spChg chg="add mod ord">
          <ac:chgData name="Sébastien Rousseau" userId="d6b666a3-ed23-45f7-8ca1-159c020a41d3" providerId="ADAL" clId="{12B9B281-2458-4AAB-9C56-D283D9BF0374}" dt="2025-11-13T20:51:48.402" v="1538" actId="20577"/>
          <ac:spMkLst>
            <pc:docMk/>
            <pc:sldMk cId="2746773389" sldId="274"/>
            <ac:spMk id="6" creationId="{3EAC500C-3685-84E0-2F5F-E977D188924E}"/>
          </ac:spMkLst>
        </pc:spChg>
        <pc:spChg chg="add mod ord">
          <ac:chgData name="Sébastien Rousseau" userId="d6b666a3-ed23-45f7-8ca1-159c020a41d3" providerId="ADAL" clId="{12B9B281-2458-4AAB-9C56-D283D9BF0374}" dt="2025-11-13T20:52:16.855" v="1616" actId="5793"/>
          <ac:spMkLst>
            <pc:docMk/>
            <pc:sldMk cId="2746773389" sldId="274"/>
            <ac:spMk id="7" creationId="{3B110778-53BB-772F-6411-2EA69B8C4DEC}"/>
          </ac:spMkLst>
        </pc:spChg>
        <pc:spChg chg="add mod">
          <ac:chgData name="Sébastien Rousseau" userId="d6b666a3-ed23-45f7-8ca1-159c020a41d3" providerId="ADAL" clId="{12B9B281-2458-4AAB-9C56-D283D9BF0374}" dt="2025-11-13T20:52:33.173" v="1645" actId="1076"/>
          <ac:spMkLst>
            <pc:docMk/>
            <pc:sldMk cId="2746773389" sldId="274"/>
            <ac:spMk id="8" creationId="{E369EA84-B1D4-CA55-6CBD-42DAB0EBCF05}"/>
          </ac:spMkLst>
        </pc:spChg>
      </pc:sldChg>
      <pc:sldChg chg="addSp delSp modSp add mod modTransition modClrScheme delAnim modAnim chgLayout">
        <pc:chgData name="Sébastien Rousseau" userId="d6b666a3-ed23-45f7-8ca1-159c020a41d3" providerId="ADAL" clId="{12B9B281-2458-4AAB-9C56-D283D9BF0374}" dt="2025-11-14T13:18:50.676" v="4436"/>
        <pc:sldMkLst>
          <pc:docMk/>
          <pc:sldMk cId="4278443055" sldId="275"/>
        </pc:sldMkLst>
        <pc:spChg chg="mod ord">
          <ac:chgData name="Sébastien Rousseau" userId="d6b666a3-ed23-45f7-8ca1-159c020a41d3" providerId="ADAL" clId="{12B9B281-2458-4AAB-9C56-D283D9BF0374}" dt="2025-11-13T20:46:57.498" v="1400" actId="113"/>
          <ac:spMkLst>
            <pc:docMk/>
            <pc:sldMk cId="4278443055" sldId="275"/>
            <ac:spMk id="2" creationId="{F881F6E6-E533-80CA-F459-56EC53E5B0CA}"/>
          </ac:spMkLst>
        </pc:spChg>
        <pc:spChg chg="mod ord">
          <ac:chgData name="Sébastien Rousseau" userId="d6b666a3-ed23-45f7-8ca1-159c020a41d3" providerId="ADAL" clId="{12B9B281-2458-4AAB-9C56-D283D9BF0374}" dt="2025-11-13T20:46:45.990" v="1397" actId="20577"/>
          <ac:spMkLst>
            <pc:docMk/>
            <pc:sldMk cId="4278443055" sldId="275"/>
            <ac:spMk id="3" creationId="{A5EAF183-7675-CEEC-C053-0556050F9197}"/>
          </ac:spMkLst>
        </pc:spChg>
        <pc:spChg chg="add mod ord">
          <ac:chgData name="Sébastien Rousseau" userId="d6b666a3-ed23-45f7-8ca1-159c020a41d3" providerId="ADAL" clId="{12B9B281-2458-4AAB-9C56-D283D9BF0374}" dt="2025-11-13T20:46:53.946" v="1399" actId="113"/>
          <ac:spMkLst>
            <pc:docMk/>
            <pc:sldMk cId="4278443055" sldId="275"/>
            <ac:spMk id="4" creationId="{0ACC653F-F1FB-1C8A-F238-5C48DCEFAB90}"/>
          </ac:spMkLst>
        </pc:spChg>
        <pc:spChg chg="add mod ord">
          <ac:chgData name="Sébastien Rousseau" userId="d6b666a3-ed23-45f7-8ca1-159c020a41d3" providerId="ADAL" clId="{12B9B281-2458-4AAB-9C56-D283D9BF0374}" dt="2025-11-13T20:46:12.378" v="1271" actId="700"/>
          <ac:spMkLst>
            <pc:docMk/>
            <pc:sldMk cId="4278443055" sldId="275"/>
            <ac:spMk id="5" creationId="{16A285E9-D8EB-98A0-4F33-8B9CF074D159}"/>
          </ac:spMkLst>
        </pc:spChg>
        <pc:spChg chg="add mod ord">
          <ac:chgData name="Sébastien Rousseau" userId="d6b666a3-ed23-45f7-8ca1-159c020a41d3" providerId="ADAL" clId="{12B9B281-2458-4AAB-9C56-D283D9BF0374}" dt="2025-11-13T20:46:12.378" v="1271" actId="700"/>
          <ac:spMkLst>
            <pc:docMk/>
            <pc:sldMk cId="4278443055" sldId="275"/>
            <ac:spMk id="9" creationId="{A05C75DC-356A-BF8E-FF20-986C95F3580C}"/>
          </ac:spMkLst>
        </pc:spChg>
        <pc:spChg chg="add mod">
          <ac:chgData name="Sébastien Rousseau" userId="d6b666a3-ed23-45f7-8ca1-159c020a41d3" providerId="ADAL" clId="{12B9B281-2458-4AAB-9C56-D283D9BF0374}" dt="2025-11-13T20:48:30.661" v="1412" actId="1076"/>
          <ac:spMkLst>
            <pc:docMk/>
            <pc:sldMk cId="4278443055" sldId="275"/>
            <ac:spMk id="14" creationId="{4E9E4A0E-70E1-6E99-E7F9-6007C264C885}"/>
          </ac:spMkLst>
        </pc:spChg>
        <pc:picChg chg="add mod">
          <ac:chgData name="Sébastien Rousseau" userId="d6b666a3-ed23-45f7-8ca1-159c020a41d3" providerId="ADAL" clId="{12B9B281-2458-4AAB-9C56-D283D9BF0374}" dt="2025-11-13T20:48:21.528" v="1410" actId="1076"/>
          <ac:picMkLst>
            <pc:docMk/>
            <pc:sldMk cId="4278443055" sldId="275"/>
            <ac:picMk id="13" creationId="{2DCF5A94-5297-94BF-5CA6-F89474394C45}"/>
          </ac:picMkLst>
        </pc:picChg>
      </pc:sldChg>
      <pc:sldChg chg="addSp modSp add mod modTransition modAnim">
        <pc:chgData name="Sébastien Rousseau" userId="d6b666a3-ed23-45f7-8ca1-159c020a41d3" providerId="ADAL" clId="{12B9B281-2458-4AAB-9C56-D283D9BF0374}" dt="2025-11-14T13:18:50.676" v="4436"/>
        <pc:sldMkLst>
          <pc:docMk/>
          <pc:sldMk cId="546147041" sldId="276"/>
        </pc:sldMkLst>
        <pc:spChg chg="mod">
          <ac:chgData name="Sébastien Rousseau" userId="d6b666a3-ed23-45f7-8ca1-159c020a41d3" providerId="ADAL" clId="{12B9B281-2458-4AAB-9C56-D283D9BF0374}" dt="2025-11-13T20:48:42.919" v="1415" actId="207"/>
          <ac:spMkLst>
            <pc:docMk/>
            <pc:sldMk cId="546147041" sldId="276"/>
            <ac:spMk id="4" creationId="{EF113559-6E02-F150-707B-E64757622AA5}"/>
          </ac:spMkLst>
        </pc:spChg>
        <pc:spChg chg="mod">
          <ac:chgData name="Sébastien Rousseau" userId="d6b666a3-ed23-45f7-8ca1-159c020a41d3" providerId="ADAL" clId="{12B9B281-2458-4AAB-9C56-D283D9BF0374}" dt="2025-11-13T20:49:14.240" v="1497" actId="207"/>
          <ac:spMkLst>
            <pc:docMk/>
            <pc:sldMk cId="546147041" sldId="276"/>
            <ac:spMk id="5" creationId="{44950DA6-8452-2917-E4DC-01086327EEDD}"/>
          </ac:spMkLst>
        </pc:spChg>
        <pc:spChg chg="add mod">
          <ac:chgData name="Sébastien Rousseau" userId="d6b666a3-ed23-45f7-8ca1-159c020a41d3" providerId="ADAL" clId="{12B9B281-2458-4AAB-9C56-D283D9BF0374}" dt="2025-11-13T20:49:55.945" v="1506" actId="1582"/>
          <ac:spMkLst>
            <pc:docMk/>
            <pc:sldMk cId="546147041" sldId="276"/>
            <ac:spMk id="8" creationId="{F6C9A757-5BE8-2BC0-C219-A0CD26009624}"/>
          </ac:spMkLst>
        </pc:spChg>
        <pc:spChg chg="mod">
          <ac:chgData name="Sébastien Rousseau" userId="d6b666a3-ed23-45f7-8ca1-159c020a41d3" providerId="ADAL" clId="{12B9B281-2458-4AAB-9C56-D283D9BF0374}" dt="2025-11-13T20:49:08.366" v="1495" actId="6549"/>
          <ac:spMkLst>
            <pc:docMk/>
            <pc:sldMk cId="546147041" sldId="276"/>
            <ac:spMk id="9" creationId="{63EA8AEA-35AC-6819-F973-9F52D08DAC2A}"/>
          </ac:spMkLst>
        </pc:spChg>
        <pc:picChg chg="add mod">
          <ac:chgData name="Sébastien Rousseau" userId="d6b666a3-ed23-45f7-8ca1-159c020a41d3" providerId="ADAL" clId="{12B9B281-2458-4AAB-9C56-D283D9BF0374}" dt="2025-11-13T20:49:41.319" v="1502" actId="1076"/>
          <ac:picMkLst>
            <pc:docMk/>
            <pc:sldMk cId="546147041" sldId="276"/>
            <ac:picMk id="7" creationId="{10C63305-312C-BB76-83B5-03410E68B182}"/>
          </ac:picMkLst>
        </pc:picChg>
      </pc:sldChg>
      <pc:sldChg chg="addSp modSp add mod modTransition addAnim delAnim modAnim">
        <pc:chgData name="Sébastien Rousseau" userId="d6b666a3-ed23-45f7-8ca1-159c020a41d3" providerId="ADAL" clId="{12B9B281-2458-4AAB-9C56-D283D9BF0374}" dt="2025-11-14T13:18:50.676" v="4436"/>
        <pc:sldMkLst>
          <pc:docMk/>
          <pc:sldMk cId="2300445804" sldId="277"/>
        </pc:sldMkLst>
        <pc:spChg chg="add mod">
          <ac:chgData name="Sébastien Rousseau" userId="d6b666a3-ed23-45f7-8ca1-159c020a41d3" providerId="ADAL" clId="{12B9B281-2458-4AAB-9C56-D283D9BF0374}" dt="2025-11-13T20:55:14.430" v="1783" actId="20577"/>
          <ac:spMkLst>
            <pc:docMk/>
            <pc:sldMk cId="2300445804" sldId="277"/>
            <ac:spMk id="3" creationId="{6CDBC684-E81A-C5DF-822F-C149082250CE}"/>
          </ac:spMkLst>
        </pc:spChg>
        <pc:spChg chg="mod">
          <ac:chgData name="Sébastien Rousseau" userId="d6b666a3-ed23-45f7-8ca1-159c020a41d3" providerId="ADAL" clId="{12B9B281-2458-4AAB-9C56-D283D9BF0374}" dt="2025-11-13T20:53:05.827" v="1683" actId="1037"/>
          <ac:spMkLst>
            <pc:docMk/>
            <pc:sldMk cId="2300445804" sldId="277"/>
            <ac:spMk id="6" creationId="{3C0F124F-004E-C090-7BB9-396D8B4A742B}"/>
          </ac:spMkLst>
        </pc:spChg>
        <pc:spChg chg="mod">
          <ac:chgData name="Sébastien Rousseau" userId="d6b666a3-ed23-45f7-8ca1-159c020a41d3" providerId="ADAL" clId="{12B9B281-2458-4AAB-9C56-D283D9BF0374}" dt="2025-11-13T20:53:05.827" v="1683" actId="1037"/>
          <ac:spMkLst>
            <pc:docMk/>
            <pc:sldMk cId="2300445804" sldId="277"/>
            <ac:spMk id="7" creationId="{DCEE291A-E711-DA89-92DE-39C554A1E86D}"/>
          </ac:spMkLst>
        </pc:spChg>
      </pc:sldChg>
      <pc:sldChg chg="addSp delSp modSp new mod modTransition modClrScheme addAnim delAnim modAnim chgLayout">
        <pc:chgData name="Sébastien Rousseau" userId="d6b666a3-ed23-45f7-8ca1-159c020a41d3" providerId="ADAL" clId="{12B9B281-2458-4AAB-9C56-D283D9BF0374}" dt="2025-11-14T13:18:50.676" v="4436"/>
        <pc:sldMkLst>
          <pc:docMk/>
          <pc:sldMk cId="2669970355" sldId="279"/>
        </pc:sldMkLst>
        <pc:spChg chg="add mod ord">
          <ac:chgData name="Sébastien Rousseau" userId="d6b666a3-ed23-45f7-8ca1-159c020a41d3" providerId="ADAL" clId="{12B9B281-2458-4AAB-9C56-D283D9BF0374}" dt="2025-11-13T20:56:46.059" v="1808" actId="20577"/>
          <ac:spMkLst>
            <pc:docMk/>
            <pc:sldMk cId="2669970355" sldId="279"/>
            <ac:spMk id="5" creationId="{11D91A64-1431-14F9-04F0-6EB18600FE09}"/>
          </ac:spMkLst>
        </pc:spChg>
        <pc:spChg chg="add mod ord">
          <ac:chgData name="Sébastien Rousseau" userId="d6b666a3-ed23-45f7-8ca1-159c020a41d3" providerId="ADAL" clId="{12B9B281-2458-4AAB-9C56-D283D9BF0374}" dt="2025-11-13T20:56:58.121" v="1821" actId="207"/>
          <ac:spMkLst>
            <pc:docMk/>
            <pc:sldMk cId="2669970355" sldId="279"/>
            <ac:spMk id="6" creationId="{2581DD94-EC6E-ECDB-78B3-9A3EE3B81EE4}"/>
          </ac:spMkLst>
        </pc:spChg>
        <pc:spChg chg="add mod ord">
          <ac:chgData name="Sébastien Rousseau" userId="d6b666a3-ed23-45f7-8ca1-159c020a41d3" providerId="ADAL" clId="{12B9B281-2458-4AAB-9C56-D283D9BF0374}" dt="2025-11-13T20:57:35.173" v="1882" actId="20577"/>
          <ac:spMkLst>
            <pc:docMk/>
            <pc:sldMk cId="2669970355" sldId="279"/>
            <ac:spMk id="7" creationId="{098A47F2-4266-6EED-2010-1F3AAA50C5BC}"/>
          </ac:spMkLst>
        </pc:spChg>
        <pc:spChg chg="add mod ord">
          <ac:chgData name="Sébastien Rousseau" userId="d6b666a3-ed23-45f7-8ca1-159c020a41d3" providerId="ADAL" clId="{12B9B281-2458-4AAB-9C56-D283D9BF0374}" dt="2025-11-13T21:00:23.975" v="1940" actId="20577"/>
          <ac:spMkLst>
            <pc:docMk/>
            <pc:sldMk cId="2669970355" sldId="279"/>
            <ac:spMk id="8" creationId="{0E2CBC86-4CE0-1BEB-39BD-BE519D83E1F7}"/>
          </ac:spMkLst>
        </pc:spChg>
        <pc:spChg chg="add mod ord">
          <ac:chgData name="Sébastien Rousseau" userId="d6b666a3-ed23-45f7-8ca1-159c020a41d3" providerId="ADAL" clId="{12B9B281-2458-4AAB-9C56-D283D9BF0374}" dt="2025-11-13T20:56:41.989" v="1789" actId="700"/>
          <ac:spMkLst>
            <pc:docMk/>
            <pc:sldMk cId="2669970355" sldId="279"/>
            <ac:spMk id="9" creationId="{CF109C48-92E3-F8A7-19CC-C5EC57F15364}"/>
          </ac:spMkLst>
        </pc:spChg>
        <pc:spChg chg="add mod">
          <ac:chgData name="Sébastien Rousseau" userId="d6b666a3-ed23-45f7-8ca1-159c020a41d3" providerId="ADAL" clId="{12B9B281-2458-4AAB-9C56-D283D9BF0374}" dt="2025-11-13T20:58:10.199" v="1887" actId="1076"/>
          <ac:spMkLst>
            <pc:docMk/>
            <pc:sldMk cId="2669970355" sldId="279"/>
            <ac:spMk id="10" creationId="{898D64D1-1B89-A637-F02C-93F7AD12A4D3}"/>
          </ac:spMkLst>
        </pc:spChg>
        <pc:picChg chg="add mod">
          <ac:chgData name="Sébastien Rousseau" userId="d6b666a3-ed23-45f7-8ca1-159c020a41d3" providerId="ADAL" clId="{12B9B281-2458-4AAB-9C56-D283D9BF0374}" dt="2025-11-13T20:58:07.633" v="1886" actId="1076"/>
          <ac:picMkLst>
            <pc:docMk/>
            <pc:sldMk cId="2669970355" sldId="279"/>
            <ac:picMk id="12" creationId="{1BBD54B6-A8FB-F022-5AA1-278EF2BEEC71}"/>
          </ac:picMkLst>
        </pc:picChg>
      </pc:sldChg>
      <pc:sldChg chg="addSp delSp modSp add mod modTransition delAnim modAnim">
        <pc:chgData name="Sébastien Rousseau" userId="d6b666a3-ed23-45f7-8ca1-159c020a41d3" providerId="ADAL" clId="{12B9B281-2458-4AAB-9C56-D283D9BF0374}" dt="2025-11-14T13:25:18.597" v="4480"/>
        <pc:sldMkLst>
          <pc:docMk/>
          <pc:sldMk cId="978065031" sldId="280"/>
        </pc:sldMkLst>
        <pc:spChg chg="mod">
          <ac:chgData name="Sébastien Rousseau" userId="d6b666a3-ed23-45f7-8ca1-159c020a41d3" providerId="ADAL" clId="{12B9B281-2458-4AAB-9C56-D283D9BF0374}" dt="2025-11-13T21:00:37.863" v="1944" actId="113"/>
          <ac:spMkLst>
            <pc:docMk/>
            <pc:sldMk cId="978065031" sldId="280"/>
            <ac:spMk id="6" creationId="{0E1E6C5E-4AC9-CDAE-1E3B-6C60DBA504C6}"/>
          </ac:spMkLst>
        </pc:spChg>
        <pc:spChg chg="mod">
          <ac:chgData name="Sébastien Rousseau" userId="d6b666a3-ed23-45f7-8ca1-159c020a41d3" providerId="ADAL" clId="{12B9B281-2458-4AAB-9C56-D283D9BF0374}" dt="2025-11-13T21:07:22.035" v="2232" actId="20577"/>
          <ac:spMkLst>
            <pc:docMk/>
            <pc:sldMk cId="978065031" sldId="280"/>
            <ac:spMk id="8" creationId="{819AC689-9FA1-6643-FB6E-51605DD04220}"/>
          </ac:spMkLst>
        </pc:spChg>
        <pc:spChg chg="mod">
          <ac:chgData name="Sébastien Rousseau" userId="d6b666a3-ed23-45f7-8ca1-159c020a41d3" providerId="ADAL" clId="{12B9B281-2458-4AAB-9C56-D283D9BF0374}" dt="2025-11-13T21:01:19.054" v="2012" actId="207"/>
          <ac:spMkLst>
            <pc:docMk/>
            <pc:sldMk cId="978065031" sldId="280"/>
            <ac:spMk id="9" creationId="{4A5CACFF-1D6C-9C26-A19F-0D940E872E2C}"/>
          </ac:spMkLst>
        </pc:spChg>
        <pc:picChg chg="add mod">
          <ac:chgData name="Sébastien Rousseau" userId="d6b666a3-ed23-45f7-8ca1-159c020a41d3" providerId="ADAL" clId="{12B9B281-2458-4AAB-9C56-D283D9BF0374}" dt="2025-11-13T21:08:02.133" v="2400" actId="1038"/>
          <ac:picMkLst>
            <pc:docMk/>
            <pc:sldMk cId="978065031" sldId="280"/>
            <ac:picMk id="13" creationId="{23F74E02-D1F4-DA55-8F98-10DDE05CC6EB}"/>
          </ac:picMkLst>
        </pc:picChg>
      </pc:sldChg>
      <pc:sldChg chg="addSp delSp modSp new mod modTransition modAnim">
        <pc:chgData name="Sébastien Rousseau" userId="d6b666a3-ed23-45f7-8ca1-159c020a41d3" providerId="ADAL" clId="{12B9B281-2458-4AAB-9C56-D283D9BF0374}" dt="2025-11-14T13:18:50.676" v="4436"/>
        <pc:sldMkLst>
          <pc:docMk/>
          <pc:sldMk cId="1709123786" sldId="281"/>
        </pc:sldMkLst>
        <pc:spChg chg="mod">
          <ac:chgData name="Sébastien Rousseau" userId="d6b666a3-ed23-45f7-8ca1-159c020a41d3" providerId="ADAL" clId="{12B9B281-2458-4AAB-9C56-D283D9BF0374}" dt="2025-11-13T21:02:57.852" v="2041" actId="20577"/>
          <ac:spMkLst>
            <pc:docMk/>
            <pc:sldMk cId="1709123786" sldId="281"/>
            <ac:spMk id="2" creationId="{3331AE2C-476C-AB02-D746-300332C38A0A}"/>
          </ac:spMkLst>
        </pc:spChg>
        <pc:spChg chg="mod">
          <ac:chgData name="Sébastien Rousseau" userId="d6b666a3-ed23-45f7-8ca1-159c020a41d3" providerId="ADAL" clId="{12B9B281-2458-4AAB-9C56-D283D9BF0374}" dt="2025-11-13T21:03:25.072" v="2112" actId="20577"/>
          <ac:spMkLst>
            <pc:docMk/>
            <pc:sldMk cId="1709123786" sldId="281"/>
            <ac:spMk id="3" creationId="{36A5D20D-F3B5-F5E0-954E-B62E45D3547D}"/>
          </ac:spMkLst>
        </pc:spChg>
        <pc:spChg chg="add mod">
          <ac:chgData name="Sébastien Rousseau" userId="d6b666a3-ed23-45f7-8ca1-159c020a41d3" providerId="ADAL" clId="{12B9B281-2458-4AAB-9C56-D283D9BF0374}" dt="2025-11-13T21:04:17.547" v="2117" actId="1582"/>
          <ac:spMkLst>
            <pc:docMk/>
            <pc:sldMk cId="1709123786" sldId="281"/>
            <ac:spMk id="7" creationId="{E333996A-52E8-3C51-F966-FFC19D0C06D1}"/>
          </ac:spMkLst>
        </pc:spChg>
        <pc:spChg chg="add mod">
          <ac:chgData name="Sébastien Rousseau" userId="d6b666a3-ed23-45f7-8ca1-159c020a41d3" providerId="ADAL" clId="{12B9B281-2458-4AAB-9C56-D283D9BF0374}" dt="2025-11-13T21:04:45.918" v="2148" actId="1076"/>
          <ac:spMkLst>
            <pc:docMk/>
            <pc:sldMk cId="1709123786" sldId="281"/>
            <ac:spMk id="8" creationId="{96024F4C-0968-19BD-679E-EA8DC38FFEC1}"/>
          </ac:spMkLst>
        </pc:spChg>
        <pc:picChg chg="add mod ord">
          <ac:chgData name="Sébastien Rousseau" userId="d6b666a3-ed23-45f7-8ca1-159c020a41d3" providerId="ADAL" clId="{12B9B281-2458-4AAB-9C56-D283D9BF0374}" dt="2025-11-13T21:03:58.663" v="2113" actId="22"/>
          <ac:picMkLst>
            <pc:docMk/>
            <pc:sldMk cId="1709123786" sldId="281"/>
            <ac:picMk id="6" creationId="{3E47A26B-6C92-2405-5664-92A371AB7073}"/>
          </ac:picMkLst>
        </pc:picChg>
      </pc:sldChg>
      <pc:sldChg chg="addSp modSp new mod">
        <pc:chgData name="Sébastien Rousseau" userId="d6b666a3-ed23-45f7-8ca1-159c020a41d3" providerId="ADAL" clId="{12B9B281-2458-4AAB-9C56-D283D9BF0374}" dt="2025-11-17T20:58:11.312" v="4495" actId="27124"/>
        <pc:sldMkLst>
          <pc:docMk/>
          <pc:sldMk cId="2879062461" sldId="282"/>
        </pc:sldMkLst>
        <pc:spChg chg="mod">
          <ac:chgData name="Sébastien Rousseau" userId="d6b666a3-ed23-45f7-8ca1-159c020a41d3" providerId="ADAL" clId="{12B9B281-2458-4AAB-9C56-D283D9BF0374}" dt="2025-11-13T21:05:44.488" v="2183" actId="113"/>
          <ac:spMkLst>
            <pc:docMk/>
            <pc:sldMk cId="2879062461" sldId="282"/>
            <ac:spMk id="2" creationId="{F498FB3B-5010-69D6-2DC3-972F01209465}"/>
          </ac:spMkLst>
        </pc:spChg>
        <pc:graphicFrameChg chg="add modGraphic">
          <ac:chgData name="Sébastien Rousseau" userId="d6b666a3-ed23-45f7-8ca1-159c020a41d3" providerId="ADAL" clId="{12B9B281-2458-4AAB-9C56-D283D9BF0374}" dt="2025-11-17T20:58:11.312" v="4495" actId="27124"/>
          <ac:graphicFrameMkLst>
            <pc:docMk/>
            <pc:sldMk cId="2879062461" sldId="282"/>
            <ac:graphicFrameMk id="5" creationId="{AAAA2B96-7C48-F4B1-E5E7-D24330460491}"/>
          </ac:graphicFrameMkLst>
        </pc:graphicFrameChg>
      </pc:sldChg>
      <pc:sldChg chg="addSp delSp modSp new mod modTransition addAnim delAnim modAnim">
        <pc:chgData name="Sébastien Rousseau" userId="d6b666a3-ed23-45f7-8ca1-159c020a41d3" providerId="ADAL" clId="{12B9B281-2458-4AAB-9C56-D283D9BF0374}" dt="2025-11-14T13:18:50.676" v="4436"/>
        <pc:sldMkLst>
          <pc:docMk/>
          <pc:sldMk cId="1097061735" sldId="283"/>
        </pc:sldMkLst>
        <pc:spChg chg="mod">
          <ac:chgData name="Sébastien Rousseau" userId="d6b666a3-ed23-45f7-8ca1-159c020a41d3" providerId="ADAL" clId="{12B9B281-2458-4AAB-9C56-D283D9BF0374}" dt="2025-11-13T21:06:28.465" v="2216" actId="313"/>
          <ac:spMkLst>
            <pc:docMk/>
            <pc:sldMk cId="1097061735" sldId="283"/>
            <ac:spMk id="2" creationId="{F6DEB320-1B45-23E0-C05D-A172155EEDD7}"/>
          </ac:spMkLst>
        </pc:spChg>
        <pc:picChg chg="add mod">
          <ac:chgData name="Sébastien Rousseau" userId="d6b666a3-ed23-45f7-8ca1-159c020a41d3" providerId="ADAL" clId="{12B9B281-2458-4AAB-9C56-D283D9BF0374}" dt="2025-11-13T21:07:46.334" v="2361" actId="1037"/>
          <ac:picMkLst>
            <pc:docMk/>
            <pc:sldMk cId="1097061735" sldId="283"/>
            <ac:picMk id="6" creationId="{7D8D4D22-9A2F-A0A7-77D5-0A337F08515A}"/>
          </ac:picMkLst>
        </pc:picChg>
      </pc:sldChg>
      <pc:sldChg chg="addSp modSp add mod modTransition">
        <pc:chgData name="Sébastien Rousseau" userId="d6b666a3-ed23-45f7-8ca1-159c020a41d3" providerId="ADAL" clId="{12B9B281-2458-4AAB-9C56-D283D9BF0374}" dt="2025-11-14T13:18:50.676" v="4436"/>
        <pc:sldMkLst>
          <pc:docMk/>
          <pc:sldMk cId="3994606057" sldId="284"/>
        </pc:sldMkLst>
        <pc:spChg chg="add mod">
          <ac:chgData name="Sébastien Rousseau" userId="d6b666a3-ed23-45f7-8ca1-159c020a41d3" providerId="ADAL" clId="{12B9B281-2458-4AAB-9C56-D283D9BF0374}" dt="2025-11-13T21:08:58.157" v="2438" actId="207"/>
          <ac:spMkLst>
            <pc:docMk/>
            <pc:sldMk cId="3994606057" sldId="284"/>
            <ac:spMk id="3" creationId="{1EB6EB7D-412A-D88D-22E8-8DCE5C46E1BF}"/>
          </ac:spMkLst>
        </pc:spChg>
        <pc:spChg chg="add mod">
          <ac:chgData name="Sébastien Rousseau" userId="d6b666a3-ed23-45f7-8ca1-159c020a41d3" providerId="ADAL" clId="{12B9B281-2458-4AAB-9C56-D283D9BF0374}" dt="2025-11-13T21:09:15.158" v="2441" actId="14100"/>
          <ac:spMkLst>
            <pc:docMk/>
            <pc:sldMk cId="3994606057" sldId="284"/>
            <ac:spMk id="4" creationId="{1423C628-F583-5885-2F12-330EC31B45A5}"/>
          </ac:spMkLst>
        </pc:spChg>
        <pc:picChg chg="mod modCrop">
          <ac:chgData name="Sébastien Rousseau" userId="d6b666a3-ed23-45f7-8ca1-159c020a41d3" providerId="ADAL" clId="{12B9B281-2458-4AAB-9C56-D283D9BF0374}" dt="2025-11-13T21:08:36.090" v="2407" actId="14100"/>
          <ac:picMkLst>
            <pc:docMk/>
            <pc:sldMk cId="3994606057" sldId="284"/>
            <ac:picMk id="6" creationId="{195000F3-C6A4-4098-9F74-53568E5DB6E4}"/>
          </ac:picMkLst>
        </pc:picChg>
      </pc:sldChg>
      <pc:sldChg chg="modSp add mod modTransition">
        <pc:chgData name="Sébastien Rousseau" userId="d6b666a3-ed23-45f7-8ca1-159c020a41d3" providerId="ADAL" clId="{12B9B281-2458-4AAB-9C56-D283D9BF0374}" dt="2025-11-14T13:18:50.676" v="4436"/>
        <pc:sldMkLst>
          <pc:docMk/>
          <pc:sldMk cId="2149771458" sldId="285"/>
        </pc:sldMkLst>
        <pc:spChg chg="mod">
          <ac:chgData name="Sébastien Rousseau" userId="d6b666a3-ed23-45f7-8ca1-159c020a41d3" providerId="ADAL" clId="{12B9B281-2458-4AAB-9C56-D283D9BF0374}" dt="2025-11-13T21:09:55.313" v="2525" actId="20577"/>
          <ac:spMkLst>
            <pc:docMk/>
            <pc:sldMk cId="2149771458" sldId="285"/>
            <ac:spMk id="3" creationId="{5336B41B-9B5F-79B3-FA15-A2E048A52D15}"/>
          </ac:spMkLst>
        </pc:spChg>
        <pc:spChg chg="mod">
          <ac:chgData name="Sébastien Rousseau" userId="d6b666a3-ed23-45f7-8ca1-159c020a41d3" providerId="ADAL" clId="{12B9B281-2458-4AAB-9C56-D283D9BF0374}" dt="2025-11-13T21:10:01.322" v="2527" actId="14100"/>
          <ac:spMkLst>
            <pc:docMk/>
            <pc:sldMk cId="2149771458" sldId="285"/>
            <ac:spMk id="4" creationId="{5D609486-DE7D-9F44-47C4-EE07C193CD91}"/>
          </ac:spMkLst>
        </pc:spChg>
        <pc:picChg chg="mod modCrop">
          <ac:chgData name="Sébastien Rousseau" userId="d6b666a3-ed23-45f7-8ca1-159c020a41d3" providerId="ADAL" clId="{12B9B281-2458-4AAB-9C56-D283D9BF0374}" dt="2025-11-13T21:09:27.267" v="2444" actId="732"/>
          <ac:picMkLst>
            <pc:docMk/>
            <pc:sldMk cId="2149771458" sldId="285"/>
            <ac:picMk id="6" creationId="{BD173AE9-1946-4740-8854-918F0492CD51}"/>
          </ac:picMkLst>
        </pc:picChg>
      </pc:sldChg>
      <pc:sldChg chg="addSp modSp add mod modTransition">
        <pc:chgData name="Sébastien Rousseau" userId="d6b666a3-ed23-45f7-8ca1-159c020a41d3" providerId="ADAL" clId="{12B9B281-2458-4AAB-9C56-D283D9BF0374}" dt="2025-11-14T13:18:50.676" v="4436"/>
        <pc:sldMkLst>
          <pc:docMk/>
          <pc:sldMk cId="3726412858" sldId="286"/>
        </pc:sldMkLst>
        <pc:spChg chg="mod">
          <ac:chgData name="Sébastien Rousseau" userId="d6b666a3-ed23-45f7-8ca1-159c020a41d3" providerId="ADAL" clId="{12B9B281-2458-4AAB-9C56-D283D9BF0374}" dt="2025-11-13T21:11:22.878" v="2609" actId="1076"/>
          <ac:spMkLst>
            <pc:docMk/>
            <pc:sldMk cId="3726412858" sldId="286"/>
            <ac:spMk id="3" creationId="{27427CD0-D4DC-2B6C-C33F-F1405A9AF074}"/>
          </ac:spMkLst>
        </pc:spChg>
        <pc:spChg chg="mod">
          <ac:chgData name="Sébastien Rousseau" userId="d6b666a3-ed23-45f7-8ca1-159c020a41d3" providerId="ADAL" clId="{12B9B281-2458-4AAB-9C56-D283D9BF0374}" dt="2025-11-13T21:11:07.594" v="2569" actId="14100"/>
          <ac:spMkLst>
            <pc:docMk/>
            <pc:sldMk cId="3726412858" sldId="286"/>
            <ac:spMk id="4" creationId="{57AD422B-0BE5-E2F1-E62C-E63629AEFFCC}"/>
          </ac:spMkLst>
        </pc:spChg>
        <pc:spChg chg="add mod">
          <ac:chgData name="Sébastien Rousseau" userId="d6b666a3-ed23-45f7-8ca1-159c020a41d3" providerId="ADAL" clId="{12B9B281-2458-4AAB-9C56-D283D9BF0374}" dt="2025-11-13T21:11:03.468" v="2567" actId="14100"/>
          <ac:spMkLst>
            <pc:docMk/>
            <pc:sldMk cId="3726412858" sldId="286"/>
            <ac:spMk id="5" creationId="{5577BAB7-AD19-24A6-3F00-53E1007EF6ED}"/>
          </ac:spMkLst>
        </pc:spChg>
        <pc:picChg chg="mod modCrop">
          <ac:chgData name="Sébastien Rousseau" userId="d6b666a3-ed23-45f7-8ca1-159c020a41d3" providerId="ADAL" clId="{12B9B281-2458-4AAB-9C56-D283D9BF0374}" dt="2025-11-13T21:10:56.517" v="2565" actId="18131"/>
          <ac:picMkLst>
            <pc:docMk/>
            <pc:sldMk cId="3726412858" sldId="286"/>
            <ac:picMk id="6" creationId="{168F3FF8-0715-D7AF-B782-5463577643FC}"/>
          </ac:picMkLst>
        </pc:picChg>
      </pc:sldChg>
      <pc:sldChg chg="addSp delSp modSp add mod modTransition modAnim">
        <pc:chgData name="Sébastien Rousseau" userId="d6b666a3-ed23-45f7-8ca1-159c020a41d3" providerId="ADAL" clId="{12B9B281-2458-4AAB-9C56-D283D9BF0374}" dt="2025-11-14T13:18:50.676" v="4436"/>
        <pc:sldMkLst>
          <pc:docMk/>
          <pc:sldMk cId="126411503" sldId="287"/>
        </pc:sldMkLst>
        <pc:spChg chg="add mod">
          <ac:chgData name="Sébastien Rousseau" userId="d6b666a3-ed23-45f7-8ca1-159c020a41d3" providerId="ADAL" clId="{12B9B281-2458-4AAB-9C56-D283D9BF0374}" dt="2025-11-13T21:12:39.332" v="2639"/>
          <ac:spMkLst>
            <pc:docMk/>
            <pc:sldMk cId="126411503" sldId="287"/>
            <ac:spMk id="7" creationId="{0E09701D-9499-5047-BAC9-49380E6A0B53}"/>
          </ac:spMkLst>
        </pc:spChg>
        <pc:picChg chg="mod modCrop">
          <ac:chgData name="Sébastien Rousseau" userId="d6b666a3-ed23-45f7-8ca1-159c020a41d3" providerId="ADAL" clId="{12B9B281-2458-4AAB-9C56-D283D9BF0374}" dt="2025-11-13T21:11:46.907" v="2618" actId="1076"/>
          <ac:picMkLst>
            <pc:docMk/>
            <pc:sldMk cId="126411503" sldId="287"/>
            <ac:picMk id="6" creationId="{23115F63-7B47-CDB9-2B66-DC9E879AF940}"/>
          </ac:picMkLst>
        </pc:picChg>
      </pc:sldChg>
      <pc:sldChg chg="modSp new mod modTransition">
        <pc:chgData name="Sébastien Rousseau" userId="d6b666a3-ed23-45f7-8ca1-159c020a41d3" providerId="ADAL" clId="{12B9B281-2458-4AAB-9C56-D283D9BF0374}" dt="2025-11-18T16:53:46.384" v="4556"/>
        <pc:sldMkLst>
          <pc:docMk/>
          <pc:sldMk cId="1928465089" sldId="288"/>
        </pc:sldMkLst>
        <pc:spChg chg="mod">
          <ac:chgData name="Sébastien Rousseau" userId="d6b666a3-ed23-45f7-8ca1-159c020a41d3" providerId="ADAL" clId="{12B9B281-2458-4AAB-9C56-D283D9BF0374}" dt="2025-11-13T21:13:55.609" v="2673" actId="20577"/>
          <ac:spMkLst>
            <pc:docMk/>
            <pc:sldMk cId="1928465089" sldId="288"/>
            <ac:spMk id="2" creationId="{494CDED7-583B-F1B8-3D9B-F2A4E5D5E6C7}"/>
          </ac:spMkLst>
        </pc:spChg>
      </pc:sldChg>
      <pc:sldChg chg="addSp delSp modSp new mod modAnim">
        <pc:chgData name="Sébastien Rousseau" userId="d6b666a3-ed23-45f7-8ca1-159c020a41d3" providerId="ADAL" clId="{12B9B281-2458-4AAB-9C56-D283D9BF0374}" dt="2025-11-18T16:42:38.183" v="4555" actId="1076"/>
        <pc:sldMkLst>
          <pc:docMk/>
          <pc:sldMk cId="3962537933" sldId="289"/>
        </pc:sldMkLst>
        <pc:spChg chg="mod">
          <ac:chgData name="Sébastien Rousseau" userId="d6b666a3-ed23-45f7-8ca1-159c020a41d3" providerId="ADAL" clId="{12B9B281-2458-4AAB-9C56-D283D9BF0374}" dt="2025-11-13T21:27:37.359" v="2922" actId="113"/>
          <ac:spMkLst>
            <pc:docMk/>
            <pc:sldMk cId="3962537933" sldId="289"/>
            <ac:spMk id="2" creationId="{EE299173-B5BA-7160-D9ED-410156BF724E}"/>
          </ac:spMkLst>
        </pc:spChg>
        <pc:spChg chg="mod">
          <ac:chgData name="Sébastien Rousseau" userId="d6b666a3-ed23-45f7-8ca1-159c020a41d3" providerId="ADAL" clId="{12B9B281-2458-4AAB-9C56-D283D9BF0374}" dt="2025-11-13T21:26:37.676" v="2914" actId="1076"/>
          <ac:spMkLst>
            <pc:docMk/>
            <pc:sldMk cId="3962537933" sldId="289"/>
            <ac:spMk id="3" creationId="{17F3ED59-DF3D-D289-5ED5-8AE2D15F041D}"/>
          </ac:spMkLst>
        </pc:spChg>
        <pc:spChg chg="add del">
          <ac:chgData name="Sébastien Rousseau" userId="d6b666a3-ed23-45f7-8ca1-159c020a41d3" providerId="ADAL" clId="{12B9B281-2458-4AAB-9C56-D283D9BF0374}" dt="2025-11-18T16:42:37.801" v="4554" actId="11529"/>
          <ac:spMkLst>
            <pc:docMk/>
            <pc:sldMk cId="3962537933" sldId="289"/>
            <ac:spMk id="4" creationId="{B7690324-AC80-C1A7-A63F-6856E6CD2AB5}"/>
          </ac:spMkLst>
        </pc:spChg>
        <pc:spChg chg="add del mod">
          <ac:chgData name="Sébastien Rousseau" userId="d6b666a3-ed23-45f7-8ca1-159c020a41d3" providerId="ADAL" clId="{12B9B281-2458-4AAB-9C56-D283D9BF0374}" dt="2025-11-18T16:42:37.483" v="4553"/>
          <ac:spMkLst>
            <pc:docMk/>
            <pc:sldMk cId="3962537933" sldId="289"/>
            <ac:spMk id="5" creationId="{8391E305-5821-20A0-26FD-2E9BE6517593}"/>
          </ac:spMkLst>
        </pc:spChg>
        <pc:spChg chg="add del">
          <ac:chgData name="Sébastien Rousseau" userId="d6b666a3-ed23-45f7-8ca1-159c020a41d3" providerId="ADAL" clId="{12B9B281-2458-4AAB-9C56-D283D9BF0374}" dt="2025-11-18T16:42:37.134" v="4552" actId="11529"/>
          <ac:spMkLst>
            <pc:docMk/>
            <pc:sldMk cId="3962537933" sldId="289"/>
            <ac:spMk id="6" creationId="{AD5CE914-1DC3-A36F-8785-8E630F1CAAAE}"/>
          </ac:spMkLst>
        </pc:spChg>
        <pc:spChg chg="add del mod">
          <ac:chgData name="Sébastien Rousseau" userId="d6b666a3-ed23-45f7-8ca1-159c020a41d3" providerId="ADAL" clId="{12B9B281-2458-4AAB-9C56-D283D9BF0374}" dt="2025-11-18T16:42:36.798" v="4551"/>
          <ac:spMkLst>
            <pc:docMk/>
            <pc:sldMk cId="3962537933" sldId="289"/>
            <ac:spMk id="7" creationId="{9CBECE07-E11D-DE77-3ACF-3DE08EE1D319}"/>
          </ac:spMkLst>
        </pc:spChg>
        <pc:spChg chg="add del mod">
          <ac:chgData name="Sébastien Rousseau" userId="d6b666a3-ed23-45f7-8ca1-159c020a41d3" providerId="ADAL" clId="{12B9B281-2458-4AAB-9C56-D283D9BF0374}" dt="2025-11-18T16:42:38.183" v="4555" actId="1076"/>
          <ac:spMkLst>
            <pc:docMk/>
            <pc:sldMk cId="3962537933" sldId="289"/>
            <ac:spMk id="8" creationId="{A0FD1F00-B66B-FAE0-5A65-2C36C0ECBB58}"/>
          </ac:spMkLst>
        </pc:spChg>
        <pc:spChg chg="add del mod">
          <ac:chgData name="Sébastien Rousseau" userId="d6b666a3-ed23-45f7-8ca1-159c020a41d3" providerId="ADAL" clId="{12B9B281-2458-4AAB-9C56-D283D9BF0374}" dt="2025-11-18T16:42:36.494" v="4550" actId="11529"/>
          <ac:spMkLst>
            <pc:docMk/>
            <pc:sldMk cId="3962537933" sldId="289"/>
            <ac:spMk id="9" creationId="{BFDD7501-91C7-7E4A-876F-B9F5EDE93EB2}"/>
          </ac:spMkLst>
        </pc:spChg>
        <pc:spChg chg="add del mod">
          <ac:chgData name="Sébastien Rousseau" userId="d6b666a3-ed23-45f7-8ca1-159c020a41d3" providerId="ADAL" clId="{12B9B281-2458-4AAB-9C56-D283D9BF0374}" dt="2025-11-18T16:42:35.902" v="4548"/>
          <ac:spMkLst>
            <pc:docMk/>
            <pc:sldMk cId="3962537933" sldId="289"/>
            <ac:spMk id="12" creationId="{8C2D8F5A-5258-77EA-C654-EE387FB9A876}"/>
          </ac:spMkLst>
        </pc:spChg>
        <pc:picChg chg="add mod modCrop">
          <ac:chgData name="Sébastien Rousseau" userId="d6b666a3-ed23-45f7-8ca1-159c020a41d3" providerId="ADAL" clId="{12B9B281-2458-4AAB-9C56-D283D9BF0374}" dt="2025-11-13T21:26:21.029" v="2900" actId="1038"/>
          <ac:picMkLst>
            <pc:docMk/>
            <pc:sldMk cId="3962537933" sldId="289"/>
            <ac:picMk id="10" creationId="{BAA3941B-8F32-E2D3-A984-3F507050FB25}"/>
          </ac:picMkLst>
        </pc:picChg>
        <pc:picChg chg="add mod modCrop">
          <ac:chgData name="Sébastien Rousseau" userId="d6b666a3-ed23-45f7-8ca1-159c020a41d3" providerId="ADAL" clId="{12B9B281-2458-4AAB-9C56-D283D9BF0374}" dt="2025-11-13T21:25:55.748" v="2889" actId="1038"/>
          <ac:picMkLst>
            <pc:docMk/>
            <pc:sldMk cId="3962537933" sldId="289"/>
            <ac:picMk id="11" creationId="{E643297C-1C28-0BAA-86B9-57854B608A7F}"/>
          </ac:picMkLst>
        </pc:picChg>
        <pc:picChg chg="add mod modCrop">
          <ac:chgData name="Sébastien Rousseau" userId="d6b666a3-ed23-45f7-8ca1-159c020a41d3" providerId="ADAL" clId="{12B9B281-2458-4AAB-9C56-D283D9BF0374}" dt="2025-11-13T21:26:27.449" v="2912" actId="1037"/>
          <ac:picMkLst>
            <pc:docMk/>
            <pc:sldMk cId="3962537933" sldId="289"/>
            <ac:picMk id="14" creationId="{3968FB98-D3D2-3DB6-23BC-C2F3EC610400}"/>
          </ac:picMkLst>
        </pc:picChg>
        <pc:cxnChg chg="add mod">
          <ac:chgData name="Sébastien Rousseau" userId="d6b666a3-ed23-45f7-8ca1-159c020a41d3" providerId="ADAL" clId="{12B9B281-2458-4AAB-9C56-D283D9BF0374}" dt="2025-11-13T21:25:55.748" v="2889" actId="1038"/>
          <ac:cxnSpMkLst>
            <pc:docMk/>
            <pc:sldMk cId="3962537933" sldId="289"/>
            <ac:cxnSpMk id="13" creationId="{947781C1-BE8B-3458-D681-16A38AA5E796}"/>
          </ac:cxnSpMkLst>
        </pc:cxnChg>
        <pc:cxnChg chg="add mod">
          <ac:chgData name="Sébastien Rousseau" userId="d6b666a3-ed23-45f7-8ca1-159c020a41d3" providerId="ADAL" clId="{12B9B281-2458-4AAB-9C56-D283D9BF0374}" dt="2025-11-13T21:26:27.449" v="2912" actId="1037"/>
          <ac:cxnSpMkLst>
            <pc:docMk/>
            <pc:sldMk cId="3962537933" sldId="289"/>
            <ac:cxnSpMk id="15" creationId="{69D0CC45-45B0-8E4E-E535-71E9BCE4ADE0}"/>
          </ac:cxnSpMkLst>
        </pc:cxnChg>
      </pc:sldChg>
      <pc:sldChg chg="addSp modSp new mod">
        <pc:chgData name="Sébastien Rousseau" userId="d6b666a3-ed23-45f7-8ca1-159c020a41d3" providerId="ADAL" clId="{12B9B281-2458-4AAB-9C56-D283D9BF0374}" dt="2025-11-13T21:28:51.005" v="2983" actId="1076"/>
        <pc:sldMkLst>
          <pc:docMk/>
          <pc:sldMk cId="3385002768" sldId="290"/>
        </pc:sldMkLst>
        <pc:spChg chg="mod">
          <ac:chgData name="Sébastien Rousseau" userId="d6b666a3-ed23-45f7-8ca1-159c020a41d3" providerId="ADAL" clId="{12B9B281-2458-4AAB-9C56-D283D9BF0374}" dt="2025-11-13T21:28:09.601" v="2977" actId="113"/>
          <ac:spMkLst>
            <pc:docMk/>
            <pc:sldMk cId="3385002768" sldId="290"/>
            <ac:spMk id="2" creationId="{CDF77D79-F229-9181-EF34-2F1BF4A6F678}"/>
          </ac:spMkLst>
        </pc:spChg>
        <pc:spChg chg="mod">
          <ac:chgData name="Sébastien Rousseau" userId="d6b666a3-ed23-45f7-8ca1-159c020a41d3" providerId="ADAL" clId="{12B9B281-2458-4AAB-9C56-D283D9BF0374}" dt="2025-11-13T21:28:17.927" v="2980" actId="14100"/>
          <ac:spMkLst>
            <pc:docMk/>
            <pc:sldMk cId="3385002768" sldId="290"/>
            <ac:spMk id="3" creationId="{16E4071E-9658-D2BE-F897-6A77DFFE7DB6}"/>
          </ac:spMkLst>
        </pc:spChg>
        <pc:picChg chg="add mod">
          <ac:chgData name="Sébastien Rousseau" userId="d6b666a3-ed23-45f7-8ca1-159c020a41d3" providerId="ADAL" clId="{12B9B281-2458-4AAB-9C56-D283D9BF0374}" dt="2025-11-13T21:28:51.005" v="2983" actId="1076"/>
          <ac:picMkLst>
            <pc:docMk/>
            <pc:sldMk cId="3385002768" sldId="290"/>
            <ac:picMk id="5" creationId="{F13CE251-776B-47EC-76A6-35FCE876256B}"/>
          </ac:picMkLst>
        </pc:picChg>
      </pc:sldChg>
      <pc:sldChg chg="addSp delSp modSp add mod">
        <pc:chgData name="Sébastien Rousseau" userId="d6b666a3-ed23-45f7-8ca1-159c020a41d3" providerId="ADAL" clId="{12B9B281-2458-4AAB-9C56-D283D9BF0374}" dt="2025-11-13T21:29:27.268" v="3016" actId="1076"/>
        <pc:sldMkLst>
          <pc:docMk/>
          <pc:sldMk cId="4109569597" sldId="291"/>
        </pc:sldMkLst>
        <pc:spChg chg="add mod">
          <ac:chgData name="Sébastien Rousseau" userId="d6b666a3-ed23-45f7-8ca1-159c020a41d3" providerId="ADAL" clId="{12B9B281-2458-4AAB-9C56-D283D9BF0374}" dt="2025-11-13T21:29:13.555" v="3011" actId="207"/>
          <ac:spMkLst>
            <pc:docMk/>
            <pc:sldMk cId="4109569597" sldId="291"/>
            <ac:spMk id="6" creationId="{D12F6C30-3666-21F8-FFF0-4EAFB8D74000}"/>
          </ac:spMkLst>
        </pc:spChg>
        <pc:spChg chg="add mod">
          <ac:chgData name="Sébastien Rousseau" userId="d6b666a3-ed23-45f7-8ca1-159c020a41d3" providerId="ADAL" clId="{12B9B281-2458-4AAB-9C56-D283D9BF0374}" dt="2025-11-13T21:29:27.268" v="3016" actId="1076"/>
          <ac:spMkLst>
            <pc:docMk/>
            <pc:sldMk cId="4109569597" sldId="291"/>
            <ac:spMk id="7" creationId="{DF7E7F85-2AC2-2830-976B-329BE9D76DCE}"/>
          </ac:spMkLst>
        </pc:spChg>
      </pc:sldChg>
      <pc:sldChg chg="modSp add mod">
        <pc:chgData name="Sébastien Rousseau" userId="d6b666a3-ed23-45f7-8ca1-159c020a41d3" providerId="ADAL" clId="{12B9B281-2458-4AAB-9C56-D283D9BF0374}" dt="2025-11-13T21:29:42.837" v="3032" actId="14100"/>
        <pc:sldMkLst>
          <pc:docMk/>
          <pc:sldMk cId="3797982131" sldId="292"/>
        </pc:sldMkLst>
        <pc:spChg chg="mod">
          <ac:chgData name="Sébastien Rousseau" userId="d6b666a3-ed23-45f7-8ca1-159c020a41d3" providerId="ADAL" clId="{12B9B281-2458-4AAB-9C56-D283D9BF0374}" dt="2025-11-13T21:29:37.923" v="3031" actId="20577"/>
          <ac:spMkLst>
            <pc:docMk/>
            <pc:sldMk cId="3797982131" sldId="292"/>
            <ac:spMk id="6" creationId="{FC0524BD-D0ED-CA9C-BB02-02946EAF8B20}"/>
          </ac:spMkLst>
        </pc:spChg>
        <pc:spChg chg="mod">
          <ac:chgData name="Sébastien Rousseau" userId="d6b666a3-ed23-45f7-8ca1-159c020a41d3" providerId="ADAL" clId="{12B9B281-2458-4AAB-9C56-D283D9BF0374}" dt="2025-11-13T21:29:42.837" v="3032" actId="14100"/>
          <ac:spMkLst>
            <pc:docMk/>
            <pc:sldMk cId="3797982131" sldId="292"/>
            <ac:spMk id="7" creationId="{174D8D17-9B7D-9F82-5FBD-37BEA650B455}"/>
          </ac:spMkLst>
        </pc:spChg>
      </pc:sldChg>
      <pc:sldChg chg="delSp modSp add mod">
        <pc:chgData name="Sébastien Rousseau" userId="d6b666a3-ed23-45f7-8ca1-159c020a41d3" providerId="ADAL" clId="{12B9B281-2458-4AAB-9C56-D283D9BF0374}" dt="2025-11-13T21:34:57.527" v="3150" actId="20577"/>
        <pc:sldMkLst>
          <pc:docMk/>
          <pc:sldMk cId="3960501968" sldId="293"/>
        </pc:sldMkLst>
        <pc:spChg chg="mod">
          <ac:chgData name="Sébastien Rousseau" userId="d6b666a3-ed23-45f7-8ca1-159c020a41d3" providerId="ADAL" clId="{12B9B281-2458-4AAB-9C56-D283D9BF0374}" dt="2025-11-13T21:34:57.527" v="3150" actId="20577"/>
          <ac:spMkLst>
            <pc:docMk/>
            <pc:sldMk cId="3960501968" sldId="293"/>
            <ac:spMk id="6" creationId="{EE116B62-47BD-EE98-9FC8-49FF44FEE126}"/>
          </ac:spMkLst>
        </pc:spChg>
      </pc:sldChg>
      <pc:sldChg chg="addSp modSp add mod modTransition">
        <pc:chgData name="Sébastien Rousseau" userId="d6b666a3-ed23-45f7-8ca1-159c020a41d3" providerId="ADAL" clId="{12B9B281-2458-4AAB-9C56-D283D9BF0374}" dt="2025-11-13T21:36:03.526" v="3235"/>
        <pc:sldMkLst>
          <pc:docMk/>
          <pc:sldMk cId="4229464715" sldId="295"/>
        </pc:sldMkLst>
        <pc:spChg chg="mod">
          <ac:chgData name="Sébastien Rousseau" userId="d6b666a3-ed23-45f7-8ca1-159c020a41d3" providerId="ADAL" clId="{12B9B281-2458-4AAB-9C56-D283D9BF0374}" dt="2025-11-13T21:35:39.046" v="3227" actId="207"/>
          <ac:spMkLst>
            <pc:docMk/>
            <pc:sldMk cId="4229464715" sldId="295"/>
            <ac:spMk id="6" creationId="{C20BE7DB-2355-1C58-B415-2A5B680D5AD9}"/>
          </ac:spMkLst>
        </pc:spChg>
        <pc:picChg chg="add mod">
          <ac:chgData name="Sébastien Rousseau" userId="d6b666a3-ed23-45f7-8ca1-159c020a41d3" providerId="ADAL" clId="{12B9B281-2458-4AAB-9C56-D283D9BF0374}" dt="2025-11-13T21:35:54.428" v="3233" actId="14100"/>
          <ac:picMkLst>
            <pc:docMk/>
            <pc:sldMk cId="4229464715" sldId="295"/>
            <ac:picMk id="3" creationId="{1C328C32-DD13-3697-E02E-FD2E18BF7C26}"/>
          </ac:picMkLst>
        </pc:picChg>
        <pc:picChg chg="mod">
          <ac:chgData name="Sébastien Rousseau" userId="d6b666a3-ed23-45f7-8ca1-159c020a41d3" providerId="ADAL" clId="{12B9B281-2458-4AAB-9C56-D283D9BF0374}" dt="2025-11-13T21:35:46.869" v="3229" actId="1076"/>
          <ac:picMkLst>
            <pc:docMk/>
            <pc:sldMk cId="4229464715" sldId="295"/>
            <ac:picMk id="5" creationId="{B478935A-EEDB-06A2-864E-A8954C1BAC29}"/>
          </ac:picMkLst>
        </pc:picChg>
      </pc:sldChg>
      <pc:sldChg chg="addSp delSp modSp new mod modClrScheme chgLayout">
        <pc:chgData name="Sébastien Rousseau" userId="d6b666a3-ed23-45f7-8ca1-159c020a41d3" providerId="ADAL" clId="{12B9B281-2458-4AAB-9C56-D283D9BF0374}" dt="2025-11-13T21:58:28.614" v="4031" actId="478"/>
        <pc:sldMkLst>
          <pc:docMk/>
          <pc:sldMk cId="3942864835" sldId="296"/>
        </pc:sldMkLst>
        <pc:spChg chg="mod ord">
          <ac:chgData name="Sébastien Rousseau" userId="d6b666a3-ed23-45f7-8ca1-159c020a41d3" providerId="ADAL" clId="{12B9B281-2458-4AAB-9C56-D283D9BF0374}" dt="2025-11-13T21:56:34.570" v="3912" actId="700"/>
          <ac:spMkLst>
            <pc:docMk/>
            <pc:sldMk cId="3942864835" sldId="296"/>
            <ac:spMk id="2" creationId="{05EDFC08-1D62-6541-E1DD-7AC0D097C6D0}"/>
          </ac:spMkLst>
        </pc:spChg>
        <pc:spChg chg="add mod ord">
          <ac:chgData name="Sébastien Rousseau" userId="d6b666a3-ed23-45f7-8ca1-159c020a41d3" providerId="ADAL" clId="{12B9B281-2458-4AAB-9C56-D283D9BF0374}" dt="2025-11-13T21:57:07.929" v="4012" actId="207"/>
          <ac:spMkLst>
            <pc:docMk/>
            <pc:sldMk cId="3942864835" sldId="296"/>
            <ac:spMk id="4" creationId="{DFA5A0F2-8C2D-BB80-9384-4D29338EB3D9}"/>
          </ac:spMkLst>
        </pc:spChg>
        <pc:spChg chg="add mod ord">
          <ac:chgData name="Sébastien Rousseau" userId="d6b666a3-ed23-45f7-8ca1-159c020a41d3" providerId="ADAL" clId="{12B9B281-2458-4AAB-9C56-D283D9BF0374}" dt="2025-11-13T21:56:50.916" v="3967" actId="20577"/>
          <ac:spMkLst>
            <pc:docMk/>
            <pc:sldMk cId="3942864835" sldId="296"/>
            <ac:spMk id="5" creationId="{0F383819-6CC2-2AD1-2629-C2510743145B}"/>
          </ac:spMkLst>
        </pc:spChg>
        <pc:picChg chg="add mod">
          <ac:chgData name="Sébastien Rousseau" userId="d6b666a3-ed23-45f7-8ca1-159c020a41d3" providerId="ADAL" clId="{12B9B281-2458-4AAB-9C56-D283D9BF0374}" dt="2025-11-13T21:57:53.100" v="4018" actId="1076"/>
          <ac:picMkLst>
            <pc:docMk/>
            <pc:sldMk cId="3942864835" sldId="296"/>
            <ac:picMk id="9" creationId="{D71AE345-2400-5ADA-C1F8-2146D44BE8A9}"/>
          </ac:picMkLst>
        </pc:picChg>
      </pc:sldChg>
      <pc:sldChg chg="addSp modSp new mod modTransition">
        <pc:chgData name="Sébastien Rousseau" userId="d6b666a3-ed23-45f7-8ca1-159c020a41d3" providerId="ADAL" clId="{12B9B281-2458-4AAB-9C56-D283D9BF0374}" dt="2025-11-18T16:54:04.775" v="4557"/>
        <pc:sldMkLst>
          <pc:docMk/>
          <pc:sldMk cId="496141889" sldId="297"/>
        </pc:sldMkLst>
        <pc:spChg chg="mod">
          <ac:chgData name="Sébastien Rousseau" userId="d6b666a3-ed23-45f7-8ca1-159c020a41d3" providerId="ADAL" clId="{12B9B281-2458-4AAB-9C56-D283D9BF0374}" dt="2025-11-13T21:39:26.860" v="3314" actId="207"/>
          <ac:spMkLst>
            <pc:docMk/>
            <pc:sldMk cId="496141889" sldId="297"/>
            <ac:spMk id="2" creationId="{3DA9517A-DFF9-8995-B2CC-D0ECAEB01D68}"/>
          </ac:spMkLst>
        </pc:spChg>
        <pc:spChg chg="mod">
          <ac:chgData name="Sébastien Rousseau" userId="d6b666a3-ed23-45f7-8ca1-159c020a41d3" providerId="ADAL" clId="{12B9B281-2458-4AAB-9C56-D283D9BF0374}" dt="2025-11-13T21:39:44.660" v="3351" actId="207"/>
          <ac:spMkLst>
            <pc:docMk/>
            <pc:sldMk cId="496141889" sldId="297"/>
            <ac:spMk id="3" creationId="{AE84435C-FE1B-FF72-05B8-6E5068E392C0}"/>
          </ac:spMkLst>
        </pc:spChg>
        <pc:picChg chg="add mod modCrop">
          <ac:chgData name="Sébastien Rousseau" userId="d6b666a3-ed23-45f7-8ca1-159c020a41d3" providerId="ADAL" clId="{12B9B281-2458-4AAB-9C56-D283D9BF0374}" dt="2025-11-13T21:40:16.827" v="3357" actId="1076"/>
          <ac:picMkLst>
            <pc:docMk/>
            <pc:sldMk cId="496141889" sldId="297"/>
            <ac:picMk id="5" creationId="{43AAB549-4B78-48D1-B5D3-107A8A1FE5B8}"/>
          </ac:picMkLst>
        </pc:picChg>
        <pc:cxnChg chg="add mod">
          <ac:chgData name="Sébastien Rousseau" userId="d6b666a3-ed23-45f7-8ca1-159c020a41d3" providerId="ADAL" clId="{12B9B281-2458-4AAB-9C56-D283D9BF0374}" dt="2025-11-13T21:40:28.855" v="3360" actId="1582"/>
          <ac:cxnSpMkLst>
            <pc:docMk/>
            <pc:sldMk cId="496141889" sldId="297"/>
            <ac:cxnSpMk id="7" creationId="{33B4EAFB-1029-285B-447B-50D2A24A8305}"/>
          </ac:cxnSpMkLst>
        </pc:cxnChg>
      </pc:sldChg>
      <pc:sldChg chg="addSp delSp modSp add mod modTransition">
        <pc:chgData name="Sébastien Rousseau" userId="d6b666a3-ed23-45f7-8ca1-159c020a41d3" providerId="ADAL" clId="{12B9B281-2458-4AAB-9C56-D283D9BF0374}" dt="2025-11-13T21:44:05.143" v="3473"/>
        <pc:sldMkLst>
          <pc:docMk/>
          <pc:sldMk cId="128362977" sldId="298"/>
        </pc:sldMkLst>
        <pc:spChg chg="add mod">
          <ac:chgData name="Sébastien Rousseau" userId="d6b666a3-ed23-45f7-8ca1-159c020a41d3" providerId="ADAL" clId="{12B9B281-2458-4AAB-9C56-D283D9BF0374}" dt="2025-11-13T21:41:38.787" v="3371" actId="207"/>
          <ac:spMkLst>
            <pc:docMk/>
            <pc:sldMk cId="128362977" sldId="298"/>
            <ac:spMk id="8" creationId="{5038E0E1-D8B1-1B45-FD93-7C335F607AFE}"/>
          </ac:spMkLst>
        </pc:spChg>
        <pc:picChg chg="add mod">
          <ac:chgData name="Sébastien Rousseau" userId="d6b666a3-ed23-45f7-8ca1-159c020a41d3" providerId="ADAL" clId="{12B9B281-2458-4AAB-9C56-D283D9BF0374}" dt="2025-11-13T21:41:22.538" v="3367" actId="1037"/>
          <ac:picMkLst>
            <pc:docMk/>
            <pc:sldMk cId="128362977" sldId="298"/>
            <ac:picMk id="6" creationId="{5592B8D0-03CB-6DA8-3784-0DE3D364BC29}"/>
          </ac:picMkLst>
        </pc:picChg>
      </pc:sldChg>
      <pc:sldChg chg="addSp delSp modSp add mod modClrScheme chgLayout">
        <pc:chgData name="Sébastien Rousseau" userId="d6b666a3-ed23-45f7-8ca1-159c020a41d3" providerId="ADAL" clId="{12B9B281-2458-4AAB-9C56-D283D9BF0374}" dt="2025-11-13T21:45:30.779" v="3477" actId="700"/>
        <pc:sldMkLst>
          <pc:docMk/>
          <pc:sldMk cId="3039491123" sldId="299"/>
        </pc:sldMkLst>
        <pc:spChg chg="mod ord">
          <ac:chgData name="Sébastien Rousseau" userId="d6b666a3-ed23-45f7-8ca1-159c020a41d3" providerId="ADAL" clId="{12B9B281-2458-4AAB-9C56-D283D9BF0374}" dt="2025-11-13T21:45:30.779" v="3477" actId="700"/>
          <ac:spMkLst>
            <pc:docMk/>
            <pc:sldMk cId="3039491123" sldId="299"/>
            <ac:spMk id="2" creationId="{87DCF92A-55D6-A7E9-72A1-308191D4B059}"/>
          </ac:spMkLst>
        </pc:spChg>
        <pc:spChg chg="mod ord">
          <ac:chgData name="Sébastien Rousseau" userId="d6b666a3-ed23-45f7-8ca1-159c020a41d3" providerId="ADAL" clId="{12B9B281-2458-4AAB-9C56-D283D9BF0374}" dt="2025-11-13T21:45:30.779" v="3477" actId="700"/>
          <ac:spMkLst>
            <pc:docMk/>
            <pc:sldMk cId="3039491123" sldId="299"/>
            <ac:spMk id="3" creationId="{9DC2BF95-85ED-0CA0-F0E0-F06AE6102F28}"/>
          </ac:spMkLst>
        </pc:spChg>
        <pc:spChg chg="add mod">
          <ac:chgData name="Sébastien Rousseau" userId="d6b666a3-ed23-45f7-8ca1-159c020a41d3" providerId="ADAL" clId="{12B9B281-2458-4AAB-9C56-D283D9BF0374}" dt="2025-11-13T21:44:27.458" v="3475" actId="14100"/>
          <ac:spMkLst>
            <pc:docMk/>
            <pc:sldMk cId="3039491123" sldId="299"/>
            <ac:spMk id="9" creationId="{7E02C4FB-E785-EB4E-DA95-03E94451D9F5}"/>
          </ac:spMkLst>
        </pc:spChg>
        <pc:spChg chg="add mod">
          <ac:chgData name="Sébastien Rousseau" userId="d6b666a3-ed23-45f7-8ca1-159c020a41d3" providerId="ADAL" clId="{12B9B281-2458-4AAB-9C56-D283D9BF0374}" dt="2025-11-13T21:43:53.605" v="3472" actId="207"/>
          <ac:spMkLst>
            <pc:docMk/>
            <pc:sldMk cId="3039491123" sldId="299"/>
            <ac:spMk id="11" creationId="{CE78AAEA-4718-7183-F147-76C85057A5B9}"/>
          </ac:spMkLst>
        </pc:spChg>
        <pc:picChg chg="add del mod">
          <ac:chgData name="Sébastien Rousseau" userId="d6b666a3-ed23-45f7-8ca1-159c020a41d3" providerId="ADAL" clId="{12B9B281-2458-4AAB-9C56-D283D9BF0374}" dt="2025-11-13T21:43:11.947" v="3390" actId="478"/>
          <ac:picMkLst>
            <pc:docMk/>
            <pc:sldMk cId="3039491123" sldId="299"/>
            <ac:picMk id="7" creationId="{69A301B7-7A6E-A9A8-E3D7-81BC3BC31CCF}"/>
          </ac:picMkLst>
        </pc:picChg>
      </pc:sldChg>
      <pc:sldChg chg="modSp new mod modTransition">
        <pc:chgData name="Sébastien Rousseau" userId="d6b666a3-ed23-45f7-8ca1-159c020a41d3" providerId="ADAL" clId="{12B9B281-2458-4AAB-9C56-D283D9BF0374}" dt="2025-11-18T16:53:46.384" v="4556"/>
        <pc:sldMkLst>
          <pc:docMk/>
          <pc:sldMk cId="3737482450" sldId="300"/>
        </pc:sldMkLst>
        <pc:spChg chg="mod">
          <ac:chgData name="Sébastien Rousseau" userId="d6b666a3-ed23-45f7-8ca1-159c020a41d3" providerId="ADAL" clId="{12B9B281-2458-4AAB-9C56-D283D9BF0374}" dt="2025-11-13T21:45:37.441" v="3504" actId="20577"/>
          <ac:spMkLst>
            <pc:docMk/>
            <pc:sldMk cId="3737482450" sldId="300"/>
            <ac:spMk id="2" creationId="{8965A5C3-90CD-C489-B236-72CB421B1B2C}"/>
          </ac:spMkLst>
        </pc:spChg>
      </pc:sldChg>
      <pc:sldChg chg="addSp delSp modSp new mod modTransition">
        <pc:chgData name="Sébastien Rousseau" userId="d6b666a3-ed23-45f7-8ca1-159c020a41d3" providerId="ADAL" clId="{12B9B281-2458-4AAB-9C56-D283D9BF0374}" dt="2025-11-13T21:55:19.435" v="3911"/>
        <pc:sldMkLst>
          <pc:docMk/>
          <pc:sldMk cId="3167502226" sldId="301"/>
        </pc:sldMkLst>
        <pc:spChg chg="mod">
          <ac:chgData name="Sébastien Rousseau" userId="d6b666a3-ed23-45f7-8ca1-159c020a41d3" providerId="ADAL" clId="{12B9B281-2458-4AAB-9C56-D283D9BF0374}" dt="2025-11-13T21:46:02.936" v="3539" actId="20577"/>
          <ac:spMkLst>
            <pc:docMk/>
            <pc:sldMk cId="3167502226" sldId="301"/>
            <ac:spMk id="2" creationId="{2C829C64-2C7E-2054-D48C-FCCAC049E5DC}"/>
          </ac:spMkLst>
        </pc:spChg>
        <pc:spChg chg="mod">
          <ac:chgData name="Sébastien Rousseau" userId="d6b666a3-ed23-45f7-8ca1-159c020a41d3" providerId="ADAL" clId="{12B9B281-2458-4AAB-9C56-D283D9BF0374}" dt="2025-11-13T21:50:50.824" v="3599" actId="207"/>
          <ac:spMkLst>
            <pc:docMk/>
            <pc:sldMk cId="3167502226" sldId="301"/>
            <ac:spMk id="3" creationId="{FD3A9741-234C-B204-14D7-44D4B5DAD096}"/>
          </ac:spMkLst>
        </pc:spChg>
        <pc:spChg chg="add mod">
          <ac:chgData name="Sébastien Rousseau" userId="d6b666a3-ed23-45f7-8ca1-159c020a41d3" providerId="ADAL" clId="{12B9B281-2458-4AAB-9C56-D283D9BF0374}" dt="2025-11-13T21:50:15.419" v="3556" actId="14100"/>
          <ac:spMkLst>
            <pc:docMk/>
            <pc:sldMk cId="3167502226" sldId="301"/>
            <ac:spMk id="12" creationId="{98321704-B749-4F3A-B19F-DCED6289C877}"/>
          </ac:spMkLst>
        </pc:spChg>
        <pc:picChg chg="add mod">
          <ac:chgData name="Sébastien Rousseau" userId="d6b666a3-ed23-45f7-8ca1-159c020a41d3" providerId="ADAL" clId="{12B9B281-2458-4AAB-9C56-D283D9BF0374}" dt="2025-11-13T21:49:56.370" v="3553" actId="1076"/>
          <ac:picMkLst>
            <pc:docMk/>
            <pc:sldMk cId="3167502226" sldId="301"/>
            <ac:picMk id="11" creationId="{B82848B6-ABE8-1BB2-E839-F354008B55B8}"/>
          </ac:picMkLst>
        </pc:picChg>
      </pc:sldChg>
      <pc:sldChg chg="modSp add mod modTransition">
        <pc:chgData name="Sébastien Rousseau" userId="d6b666a3-ed23-45f7-8ca1-159c020a41d3" providerId="ADAL" clId="{12B9B281-2458-4AAB-9C56-D283D9BF0374}" dt="2025-11-13T21:55:19.435" v="3911"/>
        <pc:sldMkLst>
          <pc:docMk/>
          <pc:sldMk cId="3624894555" sldId="302"/>
        </pc:sldMkLst>
        <pc:spChg chg="mod">
          <ac:chgData name="Sébastien Rousseau" userId="d6b666a3-ed23-45f7-8ca1-159c020a41d3" providerId="ADAL" clId="{12B9B281-2458-4AAB-9C56-D283D9BF0374}" dt="2025-11-13T21:51:03.040" v="3610" actId="20577"/>
          <ac:spMkLst>
            <pc:docMk/>
            <pc:sldMk cId="3624894555" sldId="302"/>
            <ac:spMk id="2" creationId="{F50EB7D0-29FE-AA6B-AAE7-24A3AEB5ACBF}"/>
          </ac:spMkLst>
        </pc:spChg>
        <pc:spChg chg="mod">
          <ac:chgData name="Sébastien Rousseau" userId="d6b666a3-ed23-45f7-8ca1-159c020a41d3" providerId="ADAL" clId="{12B9B281-2458-4AAB-9C56-D283D9BF0374}" dt="2025-11-13T21:51:07.193" v="3624" actId="20577"/>
          <ac:spMkLst>
            <pc:docMk/>
            <pc:sldMk cId="3624894555" sldId="302"/>
            <ac:spMk id="3" creationId="{A2EA007B-EC4E-ED25-7F03-5FF6182FC74D}"/>
          </ac:spMkLst>
        </pc:spChg>
        <pc:spChg chg="mod">
          <ac:chgData name="Sébastien Rousseau" userId="d6b666a3-ed23-45f7-8ca1-159c020a41d3" providerId="ADAL" clId="{12B9B281-2458-4AAB-9C56-D283D9BF0374}" dt="2025-11-13T21:50:59.567" v="3602" actId="14100"/>
          <ac:spMkLst>
            <pc:docMk/>
            <pc:sldMk cId="3624894555" sldId="302"/>
            <ac:spMk id="12" creationId="{66D90796-829A-77CF-5061-266B4A83C2E4}"/>
          </ac:spMkLst>
        </pc:spChg>
      </pc:sldChg>
      <pc:sldChg chg="addSp delSp modSp add mod modTransition delAnim modAnim">
        <pc:chgData name="Sébastien Rousseau" userId="d6b666a3-ed23-45f7-8ca1-159c020a41d3" providerId="ADAL" clId="{12B9B281-2458-4AAB-9C56-D283D9BF0374}" dt="2025-11-13T21:55:19.435" v="3911"/>
        <pc:sldMkLst>
          <pc:docMk/>
          <pc:sldMk cId="806008048" sldId="303"/>
        </pc:sldMkLst>
        <pc:spChg chg="mod">
          <ac:chgData name="Sébastien Rousseau" userId="d6b666a3-ed23-45f7-8ca1-159c020a41d3" providerId="ADAL" clId="{12B9B281-2458-4AAB-9C56-D283D9BF0374}" dt="2025-11-13T21:53:25.046" v="3758" actId="20577"/>
          <ac:spMkLst>
            <pc:docMk/>
            <pc:sldMk cId="806008048" sldId="303"/>
            <ac:spMk id="2" creationId="{3137F503-15B3-207C-12FE-D9DAA1505A12}"/>
          </ac:spMkLst>
        </pc:spChg>
        <pc:spChg chg="mod">
          <ac:chgData name="Sébastien Rousseau" userId="d6b666a3-ed23-45f7-8ca1-159c020a41d3" providerId="ADAL" clId="{12B9B281-2458-4AAB-9C56-D283D9BF0374}" dt="2025-11-13T21:51:37.615" v="3708" actId="207"/>
          <ac:spMkLst>
            <pc:docMk/>
            <pc:sldMk cId="806008048" sldId="303"/>
            <ac:spMk id="3" creationId="{9E4F2A03-0139-A159-D42B-989B35478831}"/>
          </ac:spMkLst>
        </pc:spChg>
        <pc:spChg chg="mod">
          <ac:chgData name="Sébastien Rousseau" userId="d6b666a3-ed23-45f7-8ca1-159c020a41d3" providerId="ADAL" clId="{12B9B281-2458-4AAB-9C56-D283D9BF0374}" dt="2025-11-13T21:51:16.297" v="3627" actId="14100"/>
          <ac:spMkLst>
            <pc:docMk/>
            <pc:sldMk cId="806008048" sldId="303"/>
            <ac:spMk id="12" creationId="{C8D2E608-744A-0147-FE32-896486CA8A23}"/>
          </ac:spMkLst>
        </pc:spChg>
      </pc:sldChg>
      <pc:sldChg chg="delSp modSp add mod modTransition delAnim">
        <pc:chgData name="Sébastien Rousseau" userId="d6b666a3-ed23-45f7-8ca1-159c020a41d3" providerId="ADAL" clId="{12B9B281-2458-4AAB-9C56-D283D9BF0374}" dt="2025-11-13T21:55:19.435" v="3911"/>
        <pc:sldMkLst>
          <pc:docMk/>
          <pc:sldMk cId="10815020" sldId="304"/>
        </pc:sldMkLst>
        <pc:spChg chg="mod">
          <ac:chgData name="Sébastien Rousseau" userId="d6b666a3-ed23-45f7-8ca1-159c020a41d3" providerId="ADAL" clId="{12B9B281-2458-4AAB-9C56-D283D9BF0374}" dt="2025-11-13T21:53:37.253" v="3787" actId="20577"/>
          <ac:spMkLst>
            <pc:docMk/>
            <pc:sldMk cId="10815020" sldId="304"/>
            <ac:spMk id="2" creationId="{E96FFB52-6E45-2FB5-0EA9-24ECAFA1C59A}"/>
          </ac:spMkLst>
        </pc:spChg>
        <pc:spChg chg="mod">
          <ac:chgData name="Sébastien Rousseau" userId="d6b666a3-ed23-45f7-8ca1-159c020a41d3" providerId="ADAL" clId="{12B9B281-2458-4AAB-9C56-D283D9BF0374}" dt="2025-11-13T21:54:58.236" v="3908" actId="207"/>
          <ac:spMkLst>
            <pc:docMk/>
            <pc:sldMk cId="10815020" sldId="304"/>
            <ac:spMk id="3" creationId="{77D6407E-0D31-2C77-BB89-EB10A1E48383}"/>
          </ac:spMkLst>
        </pc:spChg>
        <pc:spChg chg="mod">
          <ac:chgData name="Sébastien Rousseau" userId="d6b666a3-ed23-45f7-8ca1-159c020a41d3" providerId="ADAL" clId="{12B9B281-2458-4AAB-9C56-D283D9BF0374}" dt="2025-11-13T21:55:05.791" v="3910" actId="14100"/>
          <ac:spMkLst>
            <pc:docMk/>
            <pc:sldMk cId="10815020" sldId="304"/>
            <ac:spMk id="12" creationId="{BBBBE91E-B04E-4293-B6E1-DD395F7DB024}"/>
          </ac:spMkLst>
        </pc:spChg>
      </pc:sldChg>
      <pc:sldChg chg="add modTransition">
        <pc:chgData name="Sébastien Rousseau" userId="d6b666a3-ed23-45f7-8ca1-159c020a41d3" providerId="ADAL" clId="{12B9B281-2458-4AAB-9C56-D283D9BF0374}" dt="2025-11-13T21:58:34.178" v="4032"/>
        <pc:sldMkLst>
          <pc:docMk/>
          <pc:sldMk cId="476306174" sldId="305"/>
        </pc:sldMkLst>
      </pc:sldChg>
      <pc:sldChg chg="addSp modSp new mod modTransition modNotesTx">
        <pc:chgData name="Sébastien Rousseau" userId="d6b666a3-ed23-45f7-8ca1-159c020a41d3" providerId="ADAL" clId="{12B9B281-2458-4AAB-9C56-D283D9BF0374}" dt="2025-11-17T20:54:12.489" v="4492"/>
        <pc:sldMkLst>
          <pc:docMk/>
          <pc:sldMk cId="361991756" sldId="306"/>
        </pc:sldMkLst>
        <pc:spChg chg="mod">
          <ac:chgData name="Sébastien Rousseau" userId="d6b666a3-ed23-45f7-8ca1-159c020a41d3" providerId="ADAL" clId="{12B9B281-2458-4AAB-9C56-D283D9BF0374}" dt="2025-11-13T21:59:01.386" v="4075" actId="20577"/>
          <ac:spMkLst>
            <pc:docMk/>
            <pc:sldMk cId="361991756" sldId="306"/>
            <ac:spMk id="2" creationId="{4FDCF03D-CE4C-50C6-19E5-0EC8DCEC3EE4}"/>
          </ac:spMkLst>
        </pc:spChg>
        <pc:spChg chg="mod">
          <ac:chgData name="Sébastien Rousseau" userId="d6b666a3-ed23-45f7-8ca1-159c020a41d3" providerId="ADAL" clId="{12B9B281-2458-4AAB-9C56-D283D9BF0374}" dt="2025-11-13T22:00:42.862" v="4275" actId="20577"/>
          <ac:spMkLst>
            <pc:docMk/>
            <pc:sldMk cId="361991756" sldId="306"/>
            <ac:spMk id="3" creationId="{2B1775F0-7D93-3D3E-AA71-A928ED818304}"/>
          </ac:spMkLst>
        </pc:spChg>
        <pc:picChg chg="add mod">
          <ac:chgData name="Sébastien Rousseau" userId="d6b666a3-ed23-45f7-8ca1-159c020a41d3" providerId="ADAL" clId="{12B9B281-2458-4AAB-9C56-D283D9BF0374}" dt="2025-11-14T13:15:34.805" v="4298" actId="1076"/>
          <ac:picMkLst>
            <pc:docMk/>
            <pc:sldMk cId="361991756" sldId="306"/>
            <ac:picMk id="6" creationId="{19F03E12-D115-91A8-E589-5643A07839E1}"/>
          </ac:picMkLst>
        </pc:picChg>
      </pc:sldChg>
      <pc:sldChg chg="addSp delSp modSp add mod modTransition">
        <pc:chgData name="Sébastien Rousseau" userId="d6b666a3-ed23-45f7-8ca1-159c020a41d3" providerId="ADAL" clId="{12B9B281-2458-4AAB-9C56-D283D9BF0374}" dt="2025-11-17T20:53:31.516" v="4486"/>
        <pc:sldMkLst>
          <pc:docMk/>
          <pc:sldMk cId="3739428632" sldId="307"/>
        </pc:sldMkLst>
        <pc:spChg chg="mod">
          <ac:chgData name="Sébastien Rousseau" userId="d6b666a3-ed23-45f7-8ca1-159c020a41d3" providerId="ADAL" clId="{12B9B281-2458-4AAB-9C56-D283D9BF0374}" dt="2025-11-14T13:16:05.442" v="4314" actId="20577"/>
          <ac:spMkLst>
            <pc:docMk/>
            <pc:sldMk cId="3739428632" sldId="307"/>
            <ac:spMk id="2" creationId="{DB4A9855-59A5-1C50-DB30-991661D833B0}"/>
          </ac:spMkLst>
        </pc:spChg>
        <pc:spChg chg="mod">
          <ac:chgData name="Sébastien Rousseau" userId="d6b666a3-ed23-45f7-8ca1-159c020a41d3" providerId="ADAL" clId="{12B9B281-2458-4AAB-9C56-D283D9BF0374}" dt="2025-11-14T13:17:00.889" v="4424" actId="20577"/>
          <ac:spMkLst>
            <pc:docMk/>
            <pc:sldMk cId="3739428632" sldId="307"/>
            <ac:spMk id="3" creationId="{A9D9CB5B-1669-A617-5AF2-77963E6EA67A}"/>
          </ac:spMkLst>
        </pc:spChg>
        <pc:picChg chg="add mod">
          <ac:chgData name="Sébastien Rousseau" userId="d6b666a3-ed23-45f7-8ca1-159c020a41d3" providerId="ADAL" clId="{12B9B281-2458-4AAB-9C56-D283D9BF0374}" dt="2025-11-14T13:18:08.010" v="4427" actId="1076"/>
          <ac:picMkLst>
            <pc:docMk/>
            <pc:sldMk cId="3739428632" sldId="307"/>
            <ac:picMk id="5" creationId="{C2BE7A30-E960-005A-3282-CE0B4BDAB495}"/>
          </ac:picMkLst>
        </pc:picChg>
      </pc:sldChg>
      <pc:sldChg chg="addSp delSp modSp new add del mod ord modTransition">
        <pc:chgData name="Sébastien Rousseau" userId="d6b666a3-ed23-45f7-8ca1-159c020a41d3" providerId="ADAL" clId="{12B9B281-2458-4AAB-9C56-D283D9BF0374}" dt="2025-11-18T16:53:46.384" v="4556"/>
        <pc:sldMkLst>
          <pc:docMk/>
          <pc:sldMk cId="2487138588" sldId="308"/>
        </pc:sldMkLst>
        <pc:spChg chg="mod">
          <ac:chgData name="Sébastien Rousseau" userId="d6b666a3-ed23-45f7-8ca1-159c020a41d3" providerId="ADAL" clId="{12B9B281-2458-4AAB-9C56-D283D9BF0374}" dt="2025-11-14T13:20:21.451" v="4476" actId="20577"/>
          <ac:spMkLst>
            <pc:docMk/>
            <pc:sldMk cId="2487138588" sldId="308"/>
            <ac:spMk id="2" creationId="{D519FF36-46E0-1A24-E586-697309B285E8}"/>
          </ac:spMkLst>
        </pc:sp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5" creationId="{82CB43AF-EE87-3CED-EAA8-B54AA610CABD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7" creationId="{F05A1E5F-C8F5-0B51-66C9-5F969D92C7D2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9" creationId="{C836F2BD-B607-AB6B-666A-7E818BD7C3F6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11" creationId="{FFABEBF4-A9F9-BC1D-FF55-E3563B94D1E1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13" creationId="{23CE2A31-9386-DD00-FC0D-019FD8C6CFB0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1:00:10.136" v="4505" actId="478"/>
          <ac:graphicFrameMkLst>
            <pc:docMk/>
            <pc:sldMk cId="2487138588" sldId="308"/>
            <ac:graphicFrameMk id="15" creationId="{51711DE1-C666-931B-01AD-37DB6222DD51}"/>
          </ac:graphicFrameMkLst>
        </pc:graphicFrameChg>
      </pc:sldChg>
      <pc:sldChg chg="addSp delSp modSp new del mod">
        <pc:chgData name="Sébastien Rousseau" userId="d6b666a3-ed23-45f7-8ca1-159c020a41d3" providerId="ADAL" clId="{12B9B281-2458-4AAB-9C56-D283D9BF0374}" dt="2025-11-17T21:00:15.571" v="4506" actId="47"/>
        <pc:sldMkLst>
          <pc:docMk/>
          <pc:sldMk cId="3105910813" sldId="309"/>
        </pc:sldMkLst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5" creationId="{2BFE5099-B318-7EBB-1755-0E28027D78EB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7" creationId="{66514BB5-D8D5-ACD1-C044-450BFE4CE3F7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9" creationId="{CC9C8C5F-712B-A717-BD52-BE84CEAEDFAD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11" creationId="{8251A7A1-DB06-FAA3-8190-C7689494D3A1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13" creationId="{C8305695-D451-576C-47E5-0D388FE971DE}"/>
          </ac:graphicFrameMkLst>
        </pc:graphicFrameChg>
        <pc:graphicFrameChg chg="add del modGraphic">
          <ac:chgData name="Sébastien Rousseau" userId="d6b666a3-ed23-45f7-8ca1-159c020a41d3" providerId="ADAL" clId="{12B9B281-2458-4AAB-9C56-D283D9BF0374}" dt="2025-11-17T20:59:15.874" v="4498" actId="27310"/>
          <ac:graphicFrameMkLst>
            <pc:docMk/>
            <pc:sldMk cId="3105910813" sldId="309"/>
            <ac:graphicFrameMk id="15" creationId="{2817A890-3ACC-6626-F018-11824BE1DB3B}"/>
          </ac:graphicFrameMkLst>
        </pc:graphicFrameChg>
        <pc:graphicFrameChg chg="add mod modGraphic">
          <ac:chgData name="Sébastien Rousseau" userId="d6b666a3-ed23-45f7-8ca1-159c020a41d3" providerId="ADAL" clId="{12B9B281-2458-4AAB-9C56-D283D9BF0374}" dt="2025-11-17T20:59:30.192" v="4501" actId="1076"/>
          <ac:graphicFrameMkLst>
            <pc:docMk/>
            <pc:sldMk cId="3105910813" sldId="309"/>
            <ac:graphicFrameMk id="17" creationId="{69E5DE27-AB0A-40A2-8FDF-D5FAEBD2CC0C}"/>
          </ac:graphicFrameMkLst>
        </pc:graphicFrameChg>
        <pc:graphicFrameChg chg="add mod modGraphic">
          <ac:chgData name="Sébastien Rousseau" userId="d6b666a3-ed23-45f7-8ca1-159c020a41d3" providerId="ADAL" clId="{12B9B281-2458-4AAB-9C56-D283D9BF0374}" dt="2025-11-17T20:59:27.169" v="4500" actId="1076"/>
          <ac:graphicFrameMkLst>
            <pc:docMk/>
            <pc:sldMk cId="3105910813" sldId="309"/>
            <ac:graphicFrameMk id="19" creationId="{9A751278-FD03-F247-BA8F-FD5DC25E40BB}"/>
          </ac:graphicFrameMkLst>
        </pc:graphicFrameChg>
        <pc:graphicFrameChg chg="add mod modGraphic">
          <ac:chgData name="Sébastien Rousseau" userId="d6b666a3-ed23-45f7-8ca1-159c020a41d3" providerId="ADAL" clId="{12B9B281-2458-4AAB-9C56-D283D9BF0374}" dt="2025-11-17T20:59:27.169" v="4500" actId="1076"/>
          <ac:graphicFrameMkLst>
            <pc:docMk/>
            <pc:sldMk cId="3105910813" sldId="309"/>
            <ac:graphicFrameMk id="21" creationId="{DFA6A181-8EEA-24C3-556B-288610AE6A20}"/>
          </ac:graphicFrameMkLst>
        </pc:graphicFrameChg>
        <pc:graphicFrameChg chg="add mod modGraphic">
          <ac:chgData name="Sébastien Rousseau" userId="d6b666a3-ed23-45f7-8ca1-159c020a41d3" providerId="ADAL" clId="{12B9B281-2458-4AAB-9C56-D283D9BF0374}" dt="2025-11-17T20:59:27.169" v="4500" actId="1076"/>
          <ac:graphicFrameMkLst>
            <pc:docMk/>
            <pc:sldMk cId="3105910813" sldId="309"/>
            <ac:graphicFrameMk id="23" creationId="{A04FF1A6-B19A-0B30-E5B1-A4E68F4513F4}"/>
          </ac:graphicFrameMkLst>
        </pc:graphicFrameChg>
        <pc:graphicFrameChg chg="add mod modGraphic">
          <ac:chgData name="Sébastien Rousseau" userId="d6b666a3-ed23-45f7-8ca1-159c020a41d3" providerId="ADAL" clId="{12B9B281-2458-4AAB-9C56-D283D9BF0374}" dt="2025-11-17T20:59:27.169" v="4500" actId="1076"/>
          <ac:graphicFrameMkLst>
            <pc:docMk/>
            <pc:sldMk cId="3105910813" sldId="309"/>
            <ac:graphicFrameMk id="25" creationId="{3282DE05-54B5-EEBD-4E55-C5B06CA9779B}"/>
          </ac:graphicFrameMkLst>
        </pc:graphicFrameChg>
      </pc:sldChg>
      <pc:sldMasterChg chg="setBg modSldLayout">
        <pc:chgData name="Sébastien Rousseau" userId="d6b666a3-ed23-45f7-8ca1-159c020a41d3" providerId="ADAL" clId="{12B9B281-2458-4AAB-9C56-D283D9BF0374}" dt="2025-11-18T16:30:37.976" v="4531" actId="207"/>
        <pc:sldMasterMkLst>
          <pc:docMk/>
          <pc:sldMasterMk cId="2394632773" sldId="2147483774"/>
        </pc:sldMasterMkLst>
        <pc:sldLayoutChg chg="modSp mod">
          <pc:chgData name="Sébastien Rousseau" userId="d6b666a3-ed23-45f7-8ca1-159c020a41d3" providerId="ADAL" clId="{12B9B281-2458-4AAB-9C56-D283D9BF0374}" dt="2025-11-13T21:30:54.245" v="3111" actId="207"/>
          <pc:sldLayoutMkLst>
            <pc:docMk/>
            <pc:sldMasterMk cId="2394632773" sldId="2147483774"/>
            <pc:sldLayoutMk cId="1199970040" sldId="2147483775"/>
          </pc:sldLayoutMkLst>
          <pc:spChg chg="mod">
            <ac:chgData name="Sébastien Rousseau" userId="d6b666a3-ed23-45f7-8ca1-159c020a41d3" providerId="ADAL" clId="{12B9B281-2458-4AAB-9C56-D283D9BF0374}" dt="2025-11-13T21:30:54.245" v="3111" actId="207"/>
            <ac:spMkLst>
              <pc:docMk/>
              <pc:sldMasterMk cId="2394632773" sldId="2147483774"/>
              <pc:sldLayoutMk cId="1199970040" sldId="2147483775"/>
              <ac:spMk id="2" creationId="{00000000-0000-0000-0000-000000000000}"/>
            </ac:spMkLst>
          </pc:spChg>
        </pc:sldLayoutChg>
        <pc:sldLayoutChg chg="modSp mod">
          <pc:chgData name="Sébastien Rousseau" userId="d6b666a3-ed23-45f7-8ca1-159c020a41d3" providerId="ADAL" clId="{12B9B281-2458-4AAB-9C56-D283D9BF0374}" dt="2025-11-18T16:30:37.976" v="4531" actId="207"/>
          <pc:sldLayoutMkLst>
            <pc:docMk/>
            <pc:sldMasterMk cId="2394632773" sldId="2147483774"/>
            <pc:sldLayoutMk cId="974218248" sldId="2147483777"/>
          </pc:sldLayoutMkLst>
          <pc:spChg chg="mod">
            <ac:chgData name="Sébastien Rousseau" userId="d6b666a3-ed23-45f7-8ca1-159c020a41d3" providerId="ADAL" clId="{12B9B281-2458-4AAB-9C56-D283D9BF0374}" dt="2025-11-18T16:30:37.976" v="4531" actId="207"/>
            <ac:spMkLst>
              <pc:docMk/>
              <pc:sldMasterMk cId="2394632773" sldId="2147483774"/>
              <pc:sldLayoutMk cId="974218248" sldId="2147483777"/>
              <ac:spMk id="2" creationId="{00000000-0000-0000-0000-000000000000}"/>
            </ac:spMkLst>
          </pc:spChg>
        </pc:sldLayoutChg>
        <pc:sldLayoutChg chg="addSp delSp modSp mod">
          <pc:chgData name="Sébastien Rousseau" userId="d6b666a3-ed23-45f7-8ca1-159c020a41d3" providerId="ADAL" clId="{12B9B281-2458-4AAB-9C56-D283D9BF0374}" dt="2025-11-13T21:33:20.949" v="3127" actId="1076"/>
          <pc:sldLayoutMkLst>
            <pc:docMk/>
            <pc:sldMasterMk cId="2394632773" sldId="2147483774"/>
            <pc:sldLayoutMk cId="2455955835" sldId="2147483792"/>
          </pc:sldLayoutMkLst>
          <pc:spChg chg="add mod">
            <ac:chgData name="Sébastien Rousseau" userId="d6b666a3-ed23-45f7-8ca1-159c020a41d3" providerId="ADAL" clId="{12B9B281-2458-4AAB-9C56-D283D9BF0374}" dt="2025-11-13T21:32:47.685" v="3119" actId="1076"/>
            <ac:spMkLst>
              <pc:docMk/>
              <pc:sldMasterMk cId="2394632773" sldId="2147483774"/>
              <pc:sldLayoutMk cId="2455955835" sldId="2147483792"/>
              <ac:spMk id="7" creationId="{8AF33221-23FC-4772-D680-9EBC32CED5A9}"/>
            </ac:spMkLst>
          </pc:spChg>
          <pc:spChg chg="add mod">
            <ac:chgData name="Sébastien Rousseau" userId="d6b666a3-ed23-45f7-8ca1-159c020a41d3" providerId="ADAL" clId="{12B9B281-2458-4AAB-9C56-D283D9BF0374}" dt="2025-11-13T21:33:03.119" v="3124" actId="14100"/>
            <ac:spMkLst>
              <pc:docMk/>
              <pc:sldMasterMk cId="2394632773" sldId="2147483774"/>
              <pc:sldLayoutMk cId="2455955835" sldId="2147483792"/>
              <ac:spMk id="8" creationId="{DAF28A12-AAEB-DD4C-3E45-B699F3B18196}"/>
            </ac:spMkLst>
          </pc:spChg>
          <pc:spChg chg="add mod">
            <ac:chgData name="Sébastien Rousseau" userId="d6b666a3-ed23-45f7-8ca1-159c020a41d3" providerId="ADAL" clId="{12B9B281-2458-4AAB-9C56-D283D9BF0374}" dt="2025-11-13T21:32:59.448" v="3123" actId="1076"/>
            <ac:spMkLst>
              <pc:docMk/>
              <pc:sldMasterMk cId="2394632773" sldId="2147483774"/>
              <pc:sldLayoutMk cId="2455955835" sldId="2147483792"/>
              <ac:spMk id="9" creationId="{C8E7F523-3D56-0D60-8119-92AC1B5EC03F}"/>
            </ac:spMkLst>
          </pc:spChg>
          <pc:spChg chg="add mod">
            <ac:chgData name="Sébastien Rousseau" userId="d6b666a3-ed23-45f7-8ca1-159c020a41d3" providerId="ADAL" clId="{12B9B281-2458-4AAB-9C56-D283D9BF0374}" dt="2025-11-13T21:33:20.949" v="3127" actId="1076"/>
            <ac:spMkLst>
              <pc:docMk/>
              <pc:sldMasterMk cId="2394632773" sldId="2147483774"/>
              <pc:sldLayoutMk cId="2455955835" sldId="2147483792"/>
              <ac:spMk id="11" creationId="{AC2CC2C7-5036-7DB6-7574-77AC7861980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3476C-6362-4041-B8DD-80C37ABE6282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4CF6-D3B4-4515-8AC5-8EB6D7F9125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648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4718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282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230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00E1-69C3-188A-89B3-81CC2281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D2751DAC-D030-C7AD-DC5A-452B583F0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8B27CD-AEA1-29BC-55E4-7F40BAB6C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A11ADE-CF32-AF28-DA43-7D9E3D3B1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172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156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5236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2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219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50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885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010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9131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058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655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37385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7674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3741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8335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3203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1986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6728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858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1924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6286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856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2095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55129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7426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1172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0091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6393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9824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1A950-1B3A-5250-373E-8A3521B6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783769B-B2AA-ACC4-0E0E-6F57708B9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5D798B-CA1D-9D01-E3AB-C123E4614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73C0B-D9D4-A40D-70A7-8A8E0823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31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3913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7378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0216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8267-2523-6166-C50F-9E54AD68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14AACA6-A247-6BAB-1DDF-1D1A41D3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8E2C19-A055-717F-9F3F-1D200F32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2A1B15-3331-C66B-57AB-104B1962D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0823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5292-AEB5-5B1E-31EA-581C633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4BC4202-E7A8-4983-DED3-EE27108AF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E941E78-CC5D-7D9D-2BA1-613234E39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07BC61-EF1D-4FD7-29D5-665DB36DC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8282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F84F4-12A1-20C2-257D-F99BD1E3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ED95E60E-1935-DFA9-7ABF-751EDB00C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BB5801-2D4F-A032-D478-53F536009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699D0-4ADB-24B7-DC02-1449FBB3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570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47788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87BF-304B-F88F-50B8-7104D32E6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8C636FF7-29A2-D001-64D6-DBB2210E6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6A13327-9ECE-3177-CB35-CD65D4589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85F88F-48D3-40E5-A43E-D14393664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6819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097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C8F3-F306-D1B1-F47A-F6776322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4AFBCC90-37E4-C4EC-6229-69D9D506B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463A7-FF5A-2FDD-6F2A-BD1C315AC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FE68D7-56EC-29CC-E019-FFC624CF1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363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424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919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572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319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4CF6-D3B4-4515-8AC5-8EB6D7F91258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069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CA" dirty="0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997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129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1603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2083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1925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9163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5223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2696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5155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9784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45323-B1C1-B77D-7371-E7E5DCB3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D59-7DF5-7162-4FCB-7CF5028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30F1A6-F699-7150-8B10-DE8AC48A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7800B8-D7B0-6414-E246-3A6C6A47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42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442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258F1-F0A0-F347-8D4F-CC235107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F46C0D-A853-3AC0-78B7-427786B3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5076C6-611A-8D61-BEE1-C0CF8AE7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DECC9D-D2C7-A071-CC79-383C5E90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AF33221-23FC-4772-D680-9EBC32CED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412" y="2783681"/>
            <a:ext cx="2778170" cy="2830512"/>
          </a:xfrm>
        </p:spPr>
        <p:txBody>
          <a:bodyPr/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AF28A12-AAEB-DD4C-3E45-B699F3B1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8302" y="2783681"/>
            <a:ext cx="4140337" cy="2830512"/>
          </a:xfrm>
        </p:spPr>
        <p:txBody>
          <a:bodyPr/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8E7F523-3D56-0D60-8119-92AC1B5EC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7009" y="2783681"/>
            <a:ext cx="2778170" cy="2830512"/>
          </a:xfrm>
        </p:spPr>
        <p:txBody>
          <a:bodyPr/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</a:p>
        </p:txBody>
      </p:sp>
      <p:sp>
        <p:nvSpPr>
          <p:cNvPr id="11" name="Espace réservé du graphique 10">
            <a:extLst>
              <a:ext uri="{FF2B5EF4-FFF2-40B4-BE49-F238E27FC236}">
                <a16:creationId xmlns:a16="http://schemas.microsoft.com/office/drawing/2014/main" id="{AC2CC2C7-5036-7DB6-7574-77AC78619801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8888759" y="609600"/>
            <a:ext cx="2176420" cy="1905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595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>
                <a:solidFill>
                  <a:schemeClr val="tx1"/>
                </a:solidFill>
              </a:defRPr>
            </a:lvl1pPr>
          </a:lstStyle>
          <a:p>
            <a:r>
              <a:rPr lang="fr-CA" dirty="0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421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947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396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980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367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89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762E8D0-2CE3-4903-BB8B-6D4ED2F0B65F}" type="datetimeFigureOut">
              <a:rPr lang="fr-CA" smtClean="0"/>
              <a:t>2025-11-18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2C61F4-7F4B-4F03-A2E6-4404BD9A9E1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46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92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3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40.xml"/><Relationship Id="rId5" Type="http://schemas.openxmlformats.org/officeDocument/2006/relationships/image" Target="../media/image4.png"/><Relationship Id="rId10" Type="http://schemas.openxmlformats.org/officeDocument/2006/relationships/slide" Target="slide30.xml"/><Relationship Id="rId4" Type="http://schemas.openxmlformats.org/officeDocument/2006/relationships/image" Target="../media/image3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4DA30-2B1F-2689-CD17-AE4331D95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Semaine 11</a:t>
            </a:r>
            <a:br>
              <a:rPr lang="fr-CA" dirty="0"/>
            </a:br>
            <a:r>
              <a:rPr lang="fr-CA" dirty="0"/>
              <a:t>Théorie Powerpoint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D230CB-1770-643D-0B25-9B032888D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Par Sébastien Rousseau</a:t>
            </a:r>
          </a:p>
          <a:p>
            <a:r>
              <a:rPr lang="fr-CA" dirty="0"/>
              <a:t>Automne 2025</a:t>
            </a:r>
          </a:p>
        </p:txBody>
      </p:sp>
    </p:spTree>
    <p:extLst>
      <p:ext uri="{BB962C8B-B14F-4D97-AF65-F5344CB8AC3E}">
        <p14:creationId xmlns:p14="http://schemas.microsoft.com/office/powerpoint/2010/main" val="357730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D88D-6A00-83CE-2B79-78B20941F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B3EDF-A727-71D0-1CB4-2CD49BF7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Les modes d’affichage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F49E60-7196-1D0A-8DE9-DBF6A234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6040" t="91300"/>
          <a:stretch>
            <a:fillRect/>
          </a:stretch>
        </p:blipFill>
        <p:spPr>
          <a:xfrm>
            <a:off x="3876675" y="5139775"/>
            <a:ext cx="7453304" cy="10259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04FCC7-3333-D93A-BAFB-B62F9A85F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52" y="1462573"/>
            <a:ext cx="7716327" cy="12384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45CE79-EA9F-6329-4744-1B218EA6D565}"/>
              </a:ext>
            </a:extLst>
          </p:cNvPr>
          <p:cNvSpPr txBox="1"/>
          <p:nvPr/>
        </p:nvSpPr>
        <p:spPr>
          <a:xfrm>
            <a:off x="1609725" y="189711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Ruban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740074-B3BA-02CD-F113-AD571B7080F1}"/>
              </a:ext>
            </a:extLst>
          </p:cNvPr>
          <p:cNvSpPr txBox="1"/>
          <p:nvPr/>
        </p:nvSpPr>
        <p:spPr>
          <a:xfrm>
            <a:off x="1609724" y="546809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Barre d’état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A9AB5-A16A-2907-EEEA-1EAD506ACE4E}"/>
              </a:ext>
            </a:extLst>
          </p:cNvPr>
          <p:cNvSpPr/>
          <p:nvPr/>
        </p:nvSpPr>
        <p:spPr>
          <a:xfrm flipV="1">
            <a:off x="3686172" y="1809750"/>
            <a:ext cx="457203" cy="7429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00526-F3CD-3E82-633E-9A46DDBD626A}"/>
              </a:ext>
            </a:extLst>
          </p:cNvPr>
          <p:cNvSpPr/>
          <p:nvPr/>
        </p:nvSpPr>
        <p:spPr>
          <a:xfrm flipV="1">
            <a:off x="7146124" y="5837427"/>
            <a:ext cx="569125" cy="4300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A45DB7F-06DA-B8D2-EB32-9CCA54673FDE}"/>
              </a:ext>
            </a:extLst>
          </p:cNvPr>
          <p:cNvCxnSpPr>
            <a:stCxn id="9" idx="0"/>
            <a:endCxn id="10" idx="2"/>
          </p:cNvCxnSpPr>
          <p:nvPr/>
        </p:nvCxnSpPr>
        <p:spPr>
          <a:xfrm>
            <a:off x="3914774" y="2552700"/>
            <a:ext cx="3515913" cy="328472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FD2CCCD-7002-6606-7CD1-84EA493D581D}"/>
              </a:ext>
            </a:extLst>
          </p:cNvPr>
          <p:cNvSpPr txBox="1"/>
          <p:nvPr/>
        </p:nvSpPr>
        <p:spPr>
          <a:xfrm>
            <a:off x="5742432" y="358444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Mode </a:t>
            </a:r>
            <a:r>
              <a:rPr lang="fr-CA" b="1" dirty="0">
                <a:solidFill>
                  <a:srgbClr val="FFC000"/>
                </a:solidFill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27831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CDF4-D715-260C-498D-620E04E6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E17F-AAB2-1A20-9FE7-30D11DC0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Les modes d’affichage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3CC517-26EA-D62C-EA6E-C77ACDD2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6040" t="91300"/>
          <a:stretch>
            <a:fillRect/>
          </a:stretch>
        </p:blipFill>
        <p:spPr>
          <a:xfrm>
            <a:off x="3876675" y="5139775"/>
            <a:ext cx="7453304" cy="10259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DF0BD8-8CD8-2F05-37B7-3F12F9AB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52" y="1462573"/>
            <a:ext cx="7716327" cy="12384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A412C3-8F30-7BDC-2E35-CFE2145405C5}"/>
              </a:ext>
            </a:extLst>
          </p:cNvPr>
          <p:cNvSpPr txBox="1"/>
          <p:nvPr/>
        </p:nvSpPr>
        <p:spPr>
          <a:xfrm>
            <a:off x="1609725" y="189711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Ruban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641EF0-7F64-BF63-9DBB-B3B4BEDF0108}"/>
              </a:ext>
            </a:extLst>
          </p:cNvPr>
          <p:cNvSpPr txBox="1"/>
          <p:nvPr/>
        </p:nvSpPr>
        <p:spPr>
          <a:xfrm>
            <a:off x="1609724" y="546809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Barre d’état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503238-AB70-FBD8-233D-04DCEDC45F62}"/>
              </a:ext>
            </a:extLst>
          </p:cNvPr>
          <p:cNvSpPr/>
          <p:nvPr/>
        </p:nvSpPr>
        <p:spPr>
          <a:xfrm flipV="1">
            <a:off x="4535424" y="1800414"/>
            <a:ext cx="685800" cy="7429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94D70-E49F-9DCA-6C1C-25FA61E6C5FF}"/>
              </a:ext>
            </a:extLst>
          </p:cNvPr>
          <p:cNvSpPr/>
          <p:nvPr/>
        </p:nvSpPr>
        <p:spPr>
          <a:xfrm flipV="1">
            <a:off x="7594180" y="5837427"/>
            <a:ext cx="569125" cy="4300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5418617-141F-19DA-4D85-66B753F19DA8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>
            <a:off x="4878324" y="2543364"/>
            <a:ext cx="3000419" cy="329406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E7FC971-03C0-9C26-472D-EDDD93A7521C}"/>
              </a:ext>
            </a:extLst>
          </p:cNvPr>
          <p:cNvSpPr txBox="1"/>
          <p:nvPr/>
        </p:nvSpPr>
        <p:spPr>
          <a:xfrm>
            <a:off x="6289460" y="355105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Mode </a:t>
            </a:r>
            <a:r>
              <a:rPr lang="fr-CA" b="1" dirty="0">
                <a:solidFill>
                  <a:srgbClr val="FFC000"/>
                </a:solidFill>
              </a:rPr>
              <a:t>Trieuse de diapositives</a:t>
            </a:r>
          </a:p>
        </p:txBody>
      </p:sp>
    </p:spTree>
    <p:extLst>
      <p:ext uri="{BB962C8B-B14F-4D97-AF65-F5344CB8AC3E}">
        <p14:creationId xmlns:p14="http://schemas.microsoft.com/office/powerpoint/2010/main" val="209070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32F4-AD55-FDF1-EE96-45F8CDA0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82D11-82E9-8C64-BCB8-3DB9353B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Les modes d’affichage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1ACB667-A99E-2BDD-D463-76BBECEFE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6040" t="91300"/>
          <a:stretch>
            <a:fillRect/>
          </a:stretch>
        </p:blipFill>
        <p:spPr>
          <a:xfrm>
            <a:off x="3876675" y="5139775"/>
            <a:ext cx="7453304" cy="10259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8D57FE-1102-46D3-6303-8AE226BC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52" y="1462573"/>
            <a:ext cx="7716327" cy="12384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76D499-0704-B6E2-55B6-295A80994036}"/>
              </a:ext>
            </a:extLst>
          </p:cNvPr>
          <p:cNvSpPr txBox="1"/>
          <p:nvPr/>
        </p:nvSpPr>
        <p:spPr>
          <a:xfrm>
            <a:off x="1609725" y="189711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Ruban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D3A305-9114-FB3B-D7E8-B2FF588A567D}"/>
              </a:ext>
            </a:extLst>
          </p:cNvPr>
          <p:cNvSpPr txBox="1"/>
          <p:nvPr/>
        </p:nvSpPr>
        <p:spPr>
          <a:xfrm>
            <a:off x="1609724" y="546809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Barre d’état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FCC9D-6084-822A-3932-333C426B5495}"/>
              </a:ext>
            </a:extLst>
          </p:cNvPr>
          <p:cNvSpPr/>
          <p:nvPr/>
        </p:nvSpPr>
        <p:spPr>
          <a:xfrm flipV="1">
            <a:off x="5657088" y="1800414"/>
            <a:ext cx="533400" cy="7429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C7758-D71C-F330-6A98-C9ABC22515C8}"/>
              </a:ext>
            </a:extLst>
          </p:cNvPr>
          <p:cNvSpPr/>
          <p:nvPr/>
        </p:nvSpPr>
        <p:spPr>
          <a:xfrm flipV="1">
            <a:off x="8173969" y="5837427"/>
            <a:ext cx="364240" cy="4300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5E85698-63C4-9A0B-2984-91AA1F1136C3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>
            <a:off x="5923788" y="2543364"/>
            <a:ext cx="2432301" cy="329406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D09F924-B893-2115-9F00-292A49B7ADC6}"/>
              </a:ext>
            </a:extLst>
          </p:cNvPr>
          <p:cNvSpPr txBox="1"/>
          <p:nvPr/>
        </p:nvSpPr>
        <p:spPr>
          <a:xfrm>
            <a:off x="6966116" y="355105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Mode </a:t>
            </a:r>
            <a:r>
              <a:rPr lang="fr-CA" b="1" dirty="0">
                <a:solidFill>
                  <a:srgbClr val="FFC000"/>
                </a:solidFill>
              </a:rPr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136958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745326-5C92-4818-6CE1-CB55B016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 sur l’interface?</a:t>
            </a:r>
          </a:p>
        </p:txBody>
      </p:sp>
    </p:spTree>
    <p:extLst>
      <p:ext uri="{BB962C8B-B14F-4D97-AF65-F5344CB8AC3E}">
        <p14:creationId xmlns:p14="http://schemas.microsoft.com/office/powerpoint/2010/main" val="208068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DBF8F-B008-B7E8-E024-4C549FB6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Notions de base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5D70B5-C595-6949-CA93-852BA666C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0671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FCE989-73DC-1B4C-DECF-39D7A3A9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Normes de </a:t>
            </a:r>
            <a:r>
              <a:rPr lang="fr-CA" b="1" dirty="0"/>
              <a:t>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EBAC74-85B1-5E73-2F1D-905BFDC6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954587" cy="3124201"/>
          </a:xfrm>
        </p:spPr>
        <p:txBody>
          <a:bodyPr/>
          <a:lstStyle/>
          <a:p>
            <a:r>
              <a:rPr lang="fr-CA" dirty="0"/>
              <a:t>Maximum </a:t>
            </a:r>
            <a:r>
              <a:rPr lang="fr-CA" b="1" dirty="0">
                <a:solidFill>
                  <a:srgbClr val="FFC000"/>
                </a:solidFill>
              </a:rPr>
              <a:t>6 puces</a:t>
            </a:r>
          </a:p>
          <a:p>
            <a:r>
              <a:rPr lang="fr-CA" dirty="0"/>
              <a:t>Maximum </a:t>
            </a:r>
            <a:r>
              <a:rPr lang="fr-CA" b="1" dirty="0">
                <a:solidFill>
                  <a:srgbClr val="FFC000"/>
                </a:solidFill>
              </a:rPr>
              <a:t>6 mots par puce </a:t>
            </a:r>
            <a:r>
              <a:rPr lang="fr-CA" dirty="0"/>
              <a:t>/ diapositive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5A15A-C754-72F6-0633-922C5FAA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97" y="2401823"/>
            <a:ext cx="3783658" cy="28272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878B76AD-41BE-0050-0A10-7157FE8A7614}"/>
              </a:ext>
            </a:extLst>
          </p:cNvPr>
          <p:cNvSpPr/>
          <p:nvPr/>
        </p:nvSpPr>
        <p:spPr>
          <a:xfrm>
            <a:off x="7461504" y="2514600"/>
            <a:ext cx="3154680" cy="2714487"/>
          </a:xfrm>
          <a:prstGeom prst="mathMultiply">
            <a:avLst>
              <a:gd name="adj1" fmla="val 699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B3AB7-26B8-126B-76CE-A6B62FF3D0C8}"/>
              </a:ext>
            </a:extLst>
          </p:cNvPr>
          <p:cNvSpPr/>
          <p:nvPr/>
        </p:nvSpPr>
        <p:spPr>
          <a:xfrm>
            <a:off x="7416341" y="1534882"/>
            <a:ext cx="27542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À éviter</a:t>
            </a:r>
          </a:p>
        </p:txBody>
      </p:sp>
    </p:spTree>
    <p:extLst>
      <p:ext uri="{BB962C8B-B14F-4D97-AF65-F5344CB8AC3E}">
        <p14:creationId xmlns:p14="http://schemas.microsoft.com/office/powerpoint/2010/main" val="128909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4037D-94D1-E5F3-E8F3-482AF9C6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puces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A3C7AC-433B-EE91-E58D-E9440D8EE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Puces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B1A6280-C326-6622-1A40-832C90046E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Puce 1</a:t>
            </a:r>
          </a:p>
          <a:p>
            <a:r>
              <a:rPr lang="fr-CA" dirty="0"/>
              <a:t>Puce 2</a:t>
            </a:r>
          </a:p>
          <a:p>
            <a:r>
              <a:rPr lang="fr-CA" dirty="0"/>
              <a:t>Puce 3</a:t>
            </a:r>
          </a:p>
          <a:p>
            <a:r>
              <a:rPr lang="fr-CA" dirty="0"/>
              <a:t>…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EAC500C-3685-84E0-2F5F-E977D1889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Numéros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B110778-53BB-772F-6411-2EA69B8C4DE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CA" dirty="0"/>
              <a:t>Élément 1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Élément 2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Élément 3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69EA84-B1D4-CA55-6CBD-42DAB0EBCF05}"/>
              </a:ext>
            </a:extLst>
          </p:cNvPr>
          <p:cNvSpPr/>
          <p:nvPr/>
        </p:nvSpPr>
        <p:spPr>
          <a:xfrm>
            <a:off x="2133391" y="5223808"/>
            <a:ext cx="6681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Comme dans Word</a:t>
            </a:r>
          </a:p>
        </p:txBody>
      </p:sp>
    </p:spTree>
    <p:extLst>
      <p:ext uri="{BB962C8B-B14F-4D97-AF65-F5344CB8AC3E}">
        <p14:creationId xmlns:p14="http://schemas.microsoft.com/office/powerpoint/2010/main" val="274677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E8E0-CE8A-1CBB-DF86-22177DC2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AD198-D2D5-8A03-7D18-0D5FF2A4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puces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C97712-7A0F-2B01-3FD7-CDBF19335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Puces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7E6343D-BC5F-175B-BE9C-2EE41A349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Puce 1</a:t>
            </a:r>
          </a:p>
          <a:p>
            <a:r>
              <a:rPr lang="fr-CA" dirty="0"/>
              <a:t>Puce 2</a:t>
            </a:r>
          </a:p>
          <a:p>
            <a:r>
              <a:rPr lang="fr-CA" dirty="0"/>
              <a:t>Puce 3</a:t>
            </a:r>
          </a:p>
          <a:p>
            <a:r>
              <a:rPr lang="fr-CA" dirty="0"/>
              <a:t>…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0F124F-004E-C090-7BB9-396D8B4A7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0909" y="2667000"/>
            <a:ext cx="4604280" cy="576262"/>
          </a:xfrm>
        </p:spPr>
        <p:txBody>
          <a:bodyPr/>
          <a:lstStyle/>
          <a:p>
            <a:r>
              <a:rPr lang="fr-CA" dirty="0"/>
              <a:t>Numéros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CEE291A-E711-DA89-92DE-39C554A1E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8388" y="3243262"/>
            <a:ext cx="4876801" cy="254793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CA" dirty="0"/>
              <a:t>Élément 1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Élément 2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Élément 3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7BA253-7F2C-9C6C-32CD-EB26BCD5400D}"/>
              </a:ext>
            </a:extLst>
          </p:cNvPr>
          <p:cNvSpPr/>
          <p:nvPr/>
        </p:nvSpPr>
        <p:spPr>
          <a:xfrm>
            <a:off x="2133391" y="5223808"/>
            <a:ext cx="6681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Comme dans Word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CDBC684-E81A-C5DF-822F-C149082250CE}"/>
              </a:ext>
            </a:extLst>
          </p:cNvPr>
          <p:cNvSpPr/>
          <p:nvPr/>
        </p:nvSpPr>
        <p:spPr>
          <a:xfrm>
            <a:off x="7333488" y="2304288"/>
            <a:ext cx="3017520" cy="24414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Vous pouvez utiliser</a:t>
            </a:r>
          </a:p>
          <a:p>
            <a:pPr algn="ctr"/>
            <a:endParaRPr lang="fr-CA" dirty="0"/>
          </a:p>
          <a:p>
            <a:pPr algn="ctr"/>
            <a:r>
              <a:rPr lang="fr-CA" b="1" dirty="0">
                <a:solidFill>
                  <a:srgbClr val="FFC000"/>
                </a:solidFill>
              </a:rPr>
              <a:t>TAB</a:t>
            </a:r>
          </a:p>
          <a:p>
            <a:pPr algn="ctr"/>
            <a:r>
              <a:rPr lang="fr-CA" b="1" dirty="0">
                <a:solidFill>
                  <a:srgbClr val="FFC000"/>
                </a:solidFill>
              </a:rPr>
              <a:t>MAJ + TAB</a:t>
            </a:r>
          </a:p>
          <a:p>
            <a:pPr algn="ctr"/>
            <a:endParaRPr lang="fr-CA" dirty="0"/>
          </a:p>
          <a:p>
            <a:pPr algn="ctr"/>
            <a:r>
              <a:rPr lang="fr-CA" dirty="0"/>
              <a:t>Pour modifier les niveaux hiérarchiques</a:t>
            </a:r>
          </a:p>
        </p:txBody>
      </p:sp>
    </p:spTree>
    <p:extLst>
      <p:ext uri="{BB962C8B-B14F-4D97-AF65-F5344CB8AC3E}">
        <p14:creationId xmlns:p14="http://schemas.microsoft.com/office/powerpoint/2010/main" val="230044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3F75-DE8E-2866-92AF-20D14470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1F6E6-E533-80CA-F459-56EC53E5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Mettre du </a:t>
            </a:r>
            <a:r>
              <a:rPr lang="fr-CA" b="1" dirty="0"/>
              <a:t>texte en forme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CC653F-F1FB-1C8A-F238-5C48DCEFA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Évitez de 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AF183-7675-CEEC-C053-0556050F9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Changer des diapos individuelles</a:t>
            </a:r>
          </a:p>
          <a:p>
            <a:endParaRPr lang="fr-C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285E9-D8EB-98A0-4F33-8B9CF074D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05C75DC-356A-BF8E-FF20-986C95F358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DCF5A94-5297-94BF-5CA6-F8947439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59" y="3815358"/>
            <a:ext cx="2181861" cy="1984308"/>
          </a:xfrm>
          <a:prstGeom prst="rect">
            <a:avLst/>
          </a:prstGeom>
        </p:spPr>
      </p:pic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4E9E4A0E-70E1-6E99-E7F9-6007C264C885}"/>
              </a:ext>
            </a:extLst>
          </p:cNvPr>
          <p:cNvSpPr/>
          <p:nvPr/>
        </p:nvSpPr>
        <p:spPr>
          <a:xfrm>
            <a:off x="1492249" y="3417614"/>
            <a:ext cx="3154680" cy="2714487"/>
          </a:xfrm>
          <a:prstGeom prst="mathMultiply">
            <a:avLst>
              <a:gd name="adj1" fmla="val 699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44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4C2A0-E343-0AA9-5906-C10EDF49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D3F8B-3E37-DD6C-F7CA-A39545B7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Mettre du </a:t>
            </a:r>
            <a:r>
              <a:rPr lang="fr-CA" b="1" dirty="0"/>
              <a:t>texte en forme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113559-6E02-F150-707B-E64757622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>
                <a:solidFill>
                  <a:srgbClr val="F0F0F0"/>
                </a:solidFill>
              </a:rPr>
              <a:t>Évitez de 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64E39F-DBC2-BF5D-1BC5-4ACF39D686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Changer des diapos individuelles</a:t>
            </a:r>
          </a:p>
          <a:p>
            <a:endParaRPr lang="fr-C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950DA6-8452-2917-E4DC-01086327E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Préférez plutôt … 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3EA8AEA-35AC-6819-F973-9F52D08DAC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A" dirty="0"/>
              <a:t>Le changer à un seul endroit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6A59E2-05B7-4BAC-647F-12404254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59" y="3815358"/>
            <a:ext cx="2181861" cy="1984308"/>
          </a:xfrm>
          <a:prstGeom prst="rect">
            <a:avLst/>
          </a:prstGeom>
        </p:spPr>
      </p:pic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3E3AF908-9123-DF70-9BFC-1675B89D377F}"/>
              </a:ext>
            </a:extLst>
          </p:cNvPr>
          <p:cNvSpPr/>
          <p:nvPr/>
        </p:nvSpPr>
        <p:spPr>
          <a:xfrm>
            <a:off x="1492249" y="3417614"/>
            <a:ext cx="3154680" cy="2714487"/>
          </a:xfrm>
          <a:prstGeom prst="mathMultiply">
            <a:avLst>
              <a:gd name="adj1" fmla="val 699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C63305-312C-BB76-83B5-03410E68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3815358"/>
            <a:ext cx="3901900" cy="18587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C9A757-5BE8-2BC0-C219-A0CD26009624}"/>
              </a:ext>
            </a:extLst>
          </p:cNvPr>
          <p:cNvSpPr/>
          <p:nvPr/>
        </p:nvSpPr>
        <p:spPr>
          <a:xfrm>
            <a:off x="6364224" y="4105656"/>
            <a:ext cx="1243584" cy="1216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614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8FB3B-5010-69D6-2DC3-972F0120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Plan de la présentation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AAAA2B96-7C48-F4B1-E5E7-D243304604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1037226"/>
                  </p:ext>
                </p:extLst>
              </p:nvPr>
            </p:nvGraphicFramePr>
            <p:xfrm>
              <a:off x="1141413" y="2667000"/>
              <a:ext cx="9906000" cy="3124200"/>
            </p:xfrm>
            <a:graphic>
              <a:graphicData uri="http://schemas.microsoft.com/office/powerpoint/2016/summaryzoom">
                <psuz:summaryZm>
                  <psuz:summaryZmObj sectionId="{581F2BD9-65C1-4844-8807-B18706ADB3D7}">
                    <psuz:zmPr id="{3D8FA555-22CC-48C1-8810-18CDA648499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0236" y="109347"/>
                          <a:ext cx="2499359" cy="1405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C9A62F8-EC36-4817-9961-96830C68EC3B}">
                    <psuz:zmPr id="{7207EF1D-C5C9-40F2-8B14-713E81789A4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03321" y="109347"/>
                          <a:ext cx="2499359" cy="1405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01F5F8-EFBA-4604-BC67-1539A8E8E6CD}">
                    <psuz:zmPr id="{E4E1FB9D-BC0A-4B2D-8FB0-A233ECC9040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96406" y="109347"/>
                          <a:ext cx="2499359" cy="1405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9015D8C-C828-47F5-BF18-787A73A05A2F}">
                    <psuz:zmPr id="{B1AC14F6-BB0B-4324-A94D-23C0F683D8E7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0236" y="1608963"/>
                          <a:ext cx="2499359" cy="1405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A043CF-437F-4572-BB0C-6798601D7F64}">
                    <psuz:zmPr id="{730F3E7E-102D-4173-9BE7-17F3B6AC661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03321" y="1608963"/>
                          <a:ext cx="2499359" cy="1405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AAAA2B96-7C48-F4B1-E5E7-D2433046049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41413" y="2667000"/>
                <a:ext cx="9906000" cy="3124200"/>
                <a:chOff x="1141413" y="2667000"/>
                <a:chExt cx="9906000" cy="3124200"/>
              </a:xfrm>
            </p:grpSpPr>
            <p:pic>
              <p:nvPicPr>
                <p:cNvPr id="3" name="Imag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51649" y="2776347"/>
                  <a:ext cx="2499359" cy="14058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4734" y="2776347"/>
                  <a:ext cx="2499359" cy="14058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7819" y="2776347"/>
                  <a:ext cx="2499359" cy="14058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1649" y="4275963"/>
                  <a:ext cx="2499359" cy="14058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4734" y="4275963"/>
                  <a:ext cx="2499359" cy="14058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7906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ADB19-7E75-5878-34D1-A9EB1B80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Normes d’</a:t>
            </a:r>
            <a:r>
              <a:rPr lang="fr-CA" b="1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3F1CA7-E690-9E93-09DF-D5C36BF20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308411" cy="3124201"/>
          </a:xfrm>
        </p:spPr>
        <p:txBody>
          <a:bodyPr/>
          <a:lstStyle/>
          <a:p>
            <a:r>
              <a:rPr lang="fr-CA" dirty="0"/>
              <a:t>Préférez les </a:t>
            </a:r>
            <a:r>
              <a:rPr lang="fr-CA" b="1" dirty="0">
                <a:solidFill>
                  <a:srgbClr val="FFC000"/>
                </a:solidFill>
              </a:rPr>
              <a:t>illustrations!</a:t>
            </a:r>
          </a:p>
          <a:p>
            <a:r>
              <a:rPr lang="fr-CA" dirty="0"/>
              <a:t>1 image vaut 1000 ….</a:t>
            </a:r>
          </a:p>
        </p:txBody>
      </p:sp>
      <p:pic>
        <p:nvPicPr>
          <p:cNvPr id="1028" name="Picture 4" descr="Icône d'écoute attentive de l'oreille | Vecteur Premium">
            <a:extLst>
              <a:ext uri="{FF2B5EF4-FFF2-40B4-BE49-F238E27FC236}">
                <a16:creationId xmlns:a16="http://schemas.microsoft.com/office/drawing/2014/main" id="{022EF0CF-4A29-2A7C-E3AF-5E265D9E9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2791" r="3188" b="2733"/>
          <a:stretch>
            <a:fillRect/>
          </a:stretch>
        </p:blipFill>
        <p:spPr bwMode="auto">
          <a:xfrm>
            <a:off x="6742178" y="1667255"/>
            <a:ext cx="4007695" cy="4023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8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A8B51-1A93-32CA-EEBB-EA3625C9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Utiliser le mode « </a:t>
            </a:r>
            <a:r>
              <a:rPr lang="fr-CA" b="1" dirty="0"/>
              <a:t>plan</a:t>
            </a:r>
            <a:r>
              <a:rPr lang="fr-CA" dirty="0"/>
              <a:t> »</a:t>
            </a:r>
          </a:p>
        </p:txBody>
      </p:sp>
      <p:pic>
        <p:nvPicPr>
          <p:cNvPr id="4" name="Espace réservé du contenu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4139B88-5F63-BEF1-0A7B-A50B76C43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16" y="2125578"/>
            <a:ext cx="4950596" cy="37824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A761C9-AAE9-336A-7686-39A4FCE62A96}"/>
              </a:ext>
            </a:extLst>
          </p:cNvPr>
          <p:cNvSpPr txBox="1"/>
          <p:nvPr/>
        </p:nvSpPr>
        <p:spPr>
          <a:xfrm>
            <a:off x="6629400" y="3045663"/>
            <a:ext cx="4306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FC000"/>
                </a:solidFill>
              </a:rPr>
              <a:t>[ RETOUR ]</a:t>
            </a:r>
          </a:p>
          <a:p>
            <a:r>
              <a:rPr lang="fr-CA" dirty="0"/>
              <a:t>Passer à l’élément suivant.</a:t>
            </a:r>
          </a:p>
          <a:p>
            <a:endParaRPr lang="fr-CA" dirty="0"/>
          </a:p>
          <a:p>
            <a:endParaRPr lang="fr-CA" dirty="0"/>
          </a:p>
          <a:p>
            <a:r>
              <a:rPr lang="fr-CA" b="1" dirty="0">
                <a:solidFill>
                  <a:srgbClr val="FFC000"/>
                </a:solidFill>
              </a:rPr>
              <a:t>[ TAB ]</a:t>
            </a:r>
          </a:p>
          <a:p>
            <a:r>
              <a:rPr lang="fr-CA" dirty="0"/>
              <a:t>Incrémenter la hiérarchie des titres. </a:t>
            </a:r>
          </a:p>
          <a:p>
            <a:endParaRPr lang="fr-CA" dirty="0"/>
          </a:p>
          <a:p>
            <a:endParaRPr lang="fr-CA" dirty="0"/>
          </a:p>
          <a:p>
            <a:r>
              <a:rPr lang="fr-CA" b="1" dirty="0">
                <a:solidFill>
                  <a:srgbClr val="FFC000"/>
                </a:solidFill>
              </a:rPr>
              <a:t>[ MAJ + TAB ]</a:t>
            </a:r>
          </a:p>
          <a:p>
            <a:r>
              <a:rPr lang="fr-CA" dirty="0"/>
              <a:t>Réduire la hiérarchie des titres</a:t>
            </a:r>
          </a:p>
        </p:txBody>
      </p:sp>
    </p:spTree>
    <p:extLst>
      <p:ext uri="{BB962C8B-B14F-4D97-AF65-F5344CB8AC3E}">
        <p14:creationId xmlns:p14="http://schemas.microsoft.com/office/powerpoint/2010/main" val="40114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1D91A64-1431-14F9-04F0-6EB18600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Insérer des objets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581DD94-EC6E-ECDB-78B3-9A3EE3B81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Des </a:t>
            </a:r>
            <a:r>
              <a:rPr lang="fr-CA" b="1" dirty="0">
                <a:solidFill>
                  <a:srgbClr val="FFC000"/>
                </a:solidFill>
              </a:rPr>
              <a:t>liens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98A47F2-4266-6EED-2010-1F3AAA50C5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Raccourci : CTRL + K</a:t>
            </a:r>
          </a:p>
          <a:p>
            <a:r>
              <a:rPr lang="fr-CA" dirty="0"/>
              <a:t>Copier l’adresse du lien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E2CBC86-4CE0-1BEB-39BD-BE519D83E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F109C48-92E3-F8A7-19CC-C5EC57F153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D64D1-1B89-A637-F02C-93F7AD12A4D3}"/>
              </a:ext>
            </a:extLst>
          </p:cNvPr>
          <p:cNvSpPr/>
          <p:nvPr/>
        </p:nvSpPr>
        <p:spPr>
          <a:xfrm>
            <a:off x="853231" y="2445610"/>
            <a:ext cx="663570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20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Comme dans Word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BBD54B6-A8FB-F022-5AA1-278EF2BE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46" y="4255743"/>
            <a:ext cx="3686121" cy="17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7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2BD3C-CF9C-2666-F4C1-C1983685E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2422385-AFA1-DA50-FB3B-A302FB7E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Insérer des objets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E6C5E-4AC9-CDAE-1E3B-6C60DBA50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Des </a:t>
            </a:r>
            <a:r>
              <a:rPr lang="fr-CA" dirty="0">
                <a:solidFill>
                  <a:srgbClr val="F0F0F0"/>
                </a:solidFill>
              </a:rPr>
              <a:t>liens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76F24C8-AE59-BCCE-F75F-126B6700AC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Raccourci : CTRL + K</a:t>
            </a:r>
          </a:p>
          <a:p>
            <a:r>
              <a:rPr lang="fr-CA" dirty="0"/>
              <a:t>Copier l’adresse du lien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9AC689-9FA1-6643-FB6E-51605DD04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Images, Formes, Etc.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4A5CACFF-1D6C-9C26-A19F-0D940E872E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A" dirty="0"/>
              <a:t>Dans l’onglet « </a:t>
            </a:r>
            <a:r>
              <a:rPr lang="fr-CA" b="1" dirty="0">
                <a:solidFill>
                  <a:srgbClr val="FFC000"/>
                </a:solidFill>
              </a:rPr>
              <a:t>Insertion</a:t>
            </a:r>
            <a:r>
              <a:rPr lang="fr-CA" dirty="0"/>
              <a:t> » du ruban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97F7345-67D8-D685-02D2-48988620B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46" y="4255743"/>
            <a:ext cx="3686121" cy="1742722"/>
          </a:xfrm>
          <a:prstGeom prst="rect">
            <a:avLst/>
          </a:prstGeom>
        </p:spPr>
      </p:pic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23F74E02-D1F4-DA55-8F98-10DDE05C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849" y="4107109"/>
            <a:ext cx="9906000" cy="8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EB320-1B45-23E0-C05D-A172155E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Onglet « Insertion »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D8D4D22-9A2F-A0A7-77D5-0A337F08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47" y="4107109"/>
            <a:ext cx="9906000" cy="8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6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98527-1F7D-FC22-95D3-A1D6EFB4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05D98-D56E-E151-2759-216D63ED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Onglet « Insertion »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195000F3-C6A4-4098-9F74-53568E5D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238"/>
          <a:stretch>
            <a:fillRect/>
          </a:stretch>
        </p:blipFill>
        <p:spPr>
          <a:xfrm>
            <a:off x="1131547" y="2981182"/>
            <a:ext cx="4409717" cy="19461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B6EB7D-412A-D88D-22E8-8DCE5C46E1BF}"/>
              </a:ext>
            </a:extLst>
          </p:cNvPr>
          <p:cNvSpPr txBox="1"/>
          <p:nvPr/>
        </p:nvSpPr>
        <p:spPr>
          <a:xfrm>
            <a:off x="6922008" y="3392639"/>
            <a:ext cx="3355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3C628-F583-5885-2F12-330EC31B45A5}"/>
              </a:ext>
            </a:extLst>
          </p:cNvPr>
          <p:cNvSpPr/>
          <p:nvPr/>
        </p:nvSpPr>
        <p:spPr>
          <a:xfrm>
            <a:off x="1444752" y="3392639"/>
            <a:ext cx="1618488" cy="1216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460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A585-5B4A-F8CA-DF1C-03B0842A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BFE81-1CEB-3F19-82C1-4CA94CE1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Onglet « Insertion »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BD173AE9-1946-4740-8854-918F0492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49" r="63462"/>
          <a:stretch>
            <a:fillRect/>
          </a:stretch>
        </p:blipFill>
        <p:spPr>
          <a:xfrm>
            <a:off x="5467545" y="2981182"/>
            <a:ext cx="4251489" cy="19461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36B41B-9B5F-79B3-FA15-A2E048A52D15}"/>
              </a:ext>
            </a:extLst>
          </p:cNvPr>
          <p:cNvSpPr txBox="1"/>
          <p:nvPr/>
        </p:nvSpPr>
        <p:spPr>
          <a:xfrm>
            <a:off x="1581912" y="2884525"/>
            <a:ext cx="3355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Formes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Icônes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Modèles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Smart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Graphiques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09486-DE7D-9F44-47C4-EE07C193CD91}"/>
              </a:ext>
            </a:extLst>
          </p:cNvPr>
          <p:cNvSpPr/>
          <p:nvPr/>
        </p:nvSpPr>
        <p:spPr>
          <a:xfrm>
            <a:off x="5577840" y="3346190"/>
            <a:ext cx="3959351" cy="1216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977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44EB-93EF-BBC0-2F7F-AD05DE01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51035-87A4-4C8A-58E6-51498293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Onglet « Insertion »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168F3FF8-0715-D7AF-B782-5463577643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63" r="762"/>
          <a:stretch>
            <a:fillRect/>
          </a:stretch>
        </p:blipFill>
        <p:spPr>
          <a:xfrm>
            <a:off x="5467545" y="2981182"/>
            <a:ext cx="4788818" cy="19461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7427CD0-D4DC-2B6C-C33F-F1405A9AF074}"/>
              </a:ext>
            </a:extLst>
          </p:cNvPr>
          <p:cNvSpPr txBox="1"/>
          <p:nvPr/>
        </p:nvSpPr>
        <p:spPr>
          <a:xfrm>
            <a:off x="1910528" y="2938603"/>
            <a:ext cx="3355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Équations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Symboles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Vidéo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rgbClr val="FFC000"/>
                </a:solidFill>
              </a:rPr>
              <a:t>Audio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D422B-0BE5-E2F1-E62C-E63629AEFFCC}"/>
              </a:ext>
            </a:extLst>
          </p:cNvPr>
          <p:cNvSpPr/>
          <p:nvPr/>
        </p:nvSpPr>
        <p:spPr>
          <a:xfrm>
            <a:off x="5751576" y="3346190"/>
            <a:ext cx="1627631" cy="1216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7BAB7-AD19-24A6-3F00-53E1007EF6ED}"/>
              </a:ext>
            </a:extLst>
          </p:cNvPr>
          <p:cNvSpPr/>
          <p:nvPr/>
        </p:nvSpPr>
        <p:spPr>
          <a:xfrm>
            <a:off x="7580376" y="3346190"/>
            <a:ext cx="1252728" cy="1216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641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0AE0-BF42-7320-37E1-3F560BD8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4E4DD-EFF5-8653-7540-DC6157B6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Onglet « Insertion »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23115F63-7B47-CDB9-2B66-DC9E879A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34" r="760"/>
          <a:stretch>
            <a:fillRect/>
          </a:stretch>
        </p:blipFill>
        <p:spPr>
          <a:xfrm>
            <a:off x="0" y="4061067"/>
            <a:ext cx="11840067" cy="969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09701D-9499-5047-BAC9-49380E6A0B53}"/>
              </a:ext>
            </a:extLst>
          </p:cNvPr>
          <p:cNvSpPr/>
          <p:nvPr/>
        </p:nvSpPr>
        <p:spPr>
          <a:xfrm>
            <a:off x="3603185" y="2967335"/>
            <a:ext cx="4982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Soyez créatifs!</a:t>
            </a:r>
          </a:p>
        </p:txBody>
      </p:sp>
    </p:spTree>
    <p:extLst>
      <p:ext uri="{BB962C8B-B14F-4D97-AF65-F5344CB8AC3E}">
        <p14:creationId xmlns:p14="http://schemas.microsoft.com/office/powerpoint/2010/main" val="12641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1AE2C-476C-AB02-D746-300332C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Insertion de médias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5D20D-F3B5-F5E0-954E-B62E45D35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Tableaux</a:t>
            </a:r>
          </a:p>
          <a:p>
            <a:r>
              <a:rPr lang="fr-CA" dirty="0"/>
              <a:t>Graphiques</a:t>
            </a:r>
          </a:p>
          <a:p>
            <a:r>
              <a:rPr lang="fr-CA" dirty="0"/>
              <a:t>Smart Art</a:t>
            </a:r>
          </a:p>
          <a:p>
            <a:r>
              <a:rPr lang="fr-CA" dirty="0"/>
              <a:t>Modèles 3D</a:t>
            </a:r>
          </a:p>
          <a:p>
            <a:r>
              <a:rPr lang="fr-CA" dirty="0"/>
              <a:t>Images ou vidéos</a:t>
            </a:r>
          </a:p>
          <a:p>
            <a:r>
              <a:rPr lang="fr-CA" dirty="0"/>
              <a:t>Etc.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E47A26B-6C92-2405-5664-92A371AB70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383" y="2754502"/>
            <a:ext cx="4153260" cy="2949196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33996A-52E8-3C51-F966-FFC19D0C06D1}"/>
              </a:ext>
            </a:extLst>
          </p:cNvPr>
          <p:cNvSpPr/>
          <p:nvPr/>
        </p:nvSpPr>
        <p:spPr>
          <a:xfrm>
            <a:off x="7983794" y="3775587"/>
            <a:ext cx="1189703" cy="8554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24F4C-0968-19BD-679E-EA8DC38FFEC1}"/>
              </a:ext>
            </a:extLst>
          </p:cNvPr>
          <p:cNvSpPr/>
          <p:nvPr/>
        </p:nvSpPr>
        <p:spPr>
          <a:xfrm>
            <a:off x="1753066" y="5703698"/>
            <a:ext cx="90444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Utilisez les zones réservées</a:t>
            </a:r>
          </a:p>
        </p:txBody>
      </p:sp>
    </p:spTree>
    <p:extLst>
      <p:ext uri="{BB962C8B-B14F-4D97-AF65-F5344CB8AC3E}">
        <p14:creationId xmlns:p14="http://schemas.microsoft.com/office/powerpoint/2010/main" val="170912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39F944-6F8E-A337-0332-C90DFA2A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Powerpoint, c’est quoi?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4E40FED-51A4-F308-18B0-E3BAA1ED6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2432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CDED7-583B-F1B8-3D9B-F2A4E5D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Notions avancées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CD734D-E143-B8E1-222E-F358DA528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8465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99173-B5BA-7160-D9ED-410156BF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Manipuler des formes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3ED59-DF3D-D289-5ED5-8AE2D15F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3749"/>
            <a:ext cx="9905998" cy="3124201"/>
          </a:xfrm>
        </p:spPr>
        <p:txBody>
          <a:bodyPr/>
          <a:lstStyle/>
          <a:p>
            <a:r>
              <a:rPr lang="fr-CA" dirty="0"/>
              <a:t>Aligner</a:t>
            </a:r>
          </a:p>
          <a:p>
            <a:r>
              <a:rPr lang="fr-CA" dirty="0"/>
              <a:t>Faire des rotations</a:t>
            </a:r>
          </a:p>
          <a:p>
            <a:r>
              <a:rPr lang="fr-CA" dirty="0"/>
              <a:t>Grouper des objets</a:t>
            </a:r>
          </a:p>
          <a:p>
            <a:r>
              <a:rPr lang="fr-CA" dirty="0"/>
              <a:t>Fusionner des formes</a:t>
            </a:r>
          </a:p>
          <a:p>
            <a:r>
              <a:rPr lang="fr-CA" dirty="0"/>
              <a:t>Effets Spéciaux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0FD1F00-B66B-FAE0-5A65-2C36C0ECBB58}"/>
              </a:ext>
            </a:extLst>
          </p:cNvPr>
          <p:cNvSpPr/>
          <p:nvPr/>
        </p:nvSpPr>
        <p:spPr>
          <a:xfrm rot="5400000">
            <a:off x="4801708" y="1891284"/>
            <a:ext cx="3511296" cy="4050792"/>
          </a:xfrm>
          <a:custGeom>
            <a:avLst/>
            <a:gdLst>
              <a:gd name="connsiteX0" fmla="*/ 961644 w 3511296"/>
              <a:gd name="connsiteY0" fmla="*/ 2702052 h 4050792"/>
              <a:gd name="connsiteX1" fmla="*/ 1775460 w 3511296"/>
              <a:gd name="connsiteY1" fmla="*/ 2702052 h 4050792"/>
              <a:gd name="connsiteX2" fmla="*/ 1368552 w 3511296"/>
              <a:gd name="connsiteY2" fmla="*/ 1970532 h 4050792"/>
              <a:gd name="connsiteX3" fmla="*/ 0 w 3511296"/>
              <a:gd name="connsiteY3" fmla="*/ 2912364 h 4050792"/>
              <a:gd name="connsiteX4" fmla="*/ 956359 w 3511296"/>
              <a:gd name="connsiteY4" fmla="*/ 1779814 h 4050792"/>
              <a:gd name="connsiteX5" fmla="*/ 978408 w 3511296"/>
              <a:gd name="connsiteY5" fmla="*/ 1778624 h 4050792"/>
              <a:gd name="connsiteX6" fmla="*/ 978408 w 3511296"/>
              <a:gd name="connsiteY6" fmla="*/ 0 h 4050792"/>
              <a:gd name="connsiteX7" fmla="*/ 3511296 w 3511296"/>
              <a:gd name="connsiteY7" fmla="*/ 0 h 4050792"/>
              <a:gd name="connsiteX8" fmla="*/ 3511296 w 3511296"/>
              <a:gd name="connsiteY8" fmla="*/ 2642616 h 4050792"/>
              <a:gd name="connsiteX9" fmla="*/ 2099212 w 3511296"/>
              <a:gd name="connsiteY9" fmla="*/ 2642616 h 4050792"/>
              <a:gd name="connsiteX10" fmla="*/ 2108912 w 3511296"/>
              <a:gd name="connsiteY10" fmla="*/ 2682931 h 4050792"/>
              <a:gd name="connsiteX11" fmla="*/ 2130554 w 3511296"/>
              <a:gd name="connsiteY11" fmla="*/ 2912364 h 4050792"/>
              <a:gd name="connsiteX12" fmla="*/ 1065277 w 3511296"/>
              <a:gd name="connsiteY12" fmla="*/ 4050792 h 4050792"/>
              <a:gd name="connsiteX13" fmla="*/ 0 w 3511296"/>
              <a:gd name="connsiteY13" fmla="*/ 2912364 h 405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1296" h="4050792">
                <a:moveTo>
                  <a:pt x="961644" y="2702052"/>
                </a:moveTo>
                <a:lnTo>
                  <a:pt x="1775460" y="2702052"/>
                </a:lnTo>
                <a:lnTo>
                  <a:pt x="1368552" y="1970532"/>
                </a:lnTo>
                <a:close/>
                <a:moveTo>
                  <a:pt x="0" y="2912364"/>
                </a:moveTo>
                <a:cubicBezTo>
                  <a:pt x="0" y="2322924"/>
                  <a:pt x="419186" y="1838113"/>
                  <a:pt x="956359" y="1779814"/>
                </a:cubicBezTo>
                <a:lnTo>
                  <a:pt x="978408" y="1778624"/>
                </a:lnTo>
                <a:lnTo>
                  <a:pt x="978408" y="0"/>
                </a:lnTo>
                <a:lnTo>
                  <a:pt x="3511296" y="0"/>
                </a:lnTo>
                <a:lnTo>
                  <a:pt x="3511296" y="2642616"/>
                </a:lnTo>
                <a:lnTo>
                  <a:pt x="2099212" y="2642616"/>
                </a:lnTo>
                <a:lnTo>
                  <a:pt x="2108912" y="2682931"/>
                </a:lnTo>
                <a:cubicBezTo>
                  <a:pt x="2123102" y="2757040"/>
                  <a:pt x="2130554" y="2833772"/>
                  <a:pt x="2130554" y="2912364"/>
                </a:cubicBezTo>
                <a:cubicBezTo>
                  <a:pt x="2130554" y="3541100"/>
                  <a:pt x="1653613" y="4050792"/>
                  <a:pt x="1065277" y="4050792"/>
                </a:cubicBezTo>
                <a:cubicBezTo>
                  <a:pt x="476941" y="4050792"/>
                  <a:pt x="0" y="3541100"/>
                  <a:pt x="0" y="291236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A3941B-8F32-E2D3-A984-3F507050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905"/>
          <a:stretch>
            <a:fillRect/>
          </a:stretch>
        </p:blipFill>
        <p:spPr>
          <a:xfrm>
            <a:off x="3623569" y="5295679"/>
            <a:ext cx="2864100" cy="9910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43297C-1C28-0BAA-86B9-57854B60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75" r="47295"/>
          <a:stretch>
            <a:fillRect/>
          </a:stretch>
        </p:blipFill>
        <p:spPr>
          <a:xfrm>
            <a:off x="6768444" y="5295678"/>
            <a:ext cx="1819373" cy="991041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7781C1-BE8B-3458-D681-16A38AA5E796}"/>
              </a:ext>
            </a:extLst>
          </p:cNvPr>
          <p:cNvCxnSpPr/>
          <p:nvPr/>
        </p:nvCxnSpPr>
        <p:spPr>
          <a:xfrm>
            <a:off x="6627043" y="5052767"/>
            <a:ext cx="0" cy="151771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3968FB98-D3D2-3DB6-23BC-C2F3EC61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798" r="13300"/>
          <a:stretch>
            <a:fillRect/>
          </a:stretch>
        </p:blipFill>
        <p:spPr>
          <a:xfrm>
            <a:off x="8912286" y="5295679"/>
            <a:ext cx="2535244" cy="991041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9D0CC45-45B0-8E4E-E535-71E9BCE4ADE0}"/>
              </a:ext>
            </a:extLst>
          </p:cNvPr>
          <p:cNvCxnSpPr/>
          <p:nvPr/>
        </p:nvCxnSpPr>
        <p:spPr>
          <a:xfrm>
            <a:off x="8754547" y="5052767"/>
            <a:ext cx="0" cy="151771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6602 -0.157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77D79-F229-9181-EF34-2F1BF4A6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Masque de diapositive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E4071E-9658-D2BE-F897-6A77DFFE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3933507" cy="3124201"/>
          </a:xfrm>
        </p:spPr>
        <p:txBody>
          <a:bodyPr/>
          <a:lstStyle/>
          <a:p>
            <a:r>
              <a:rPr lang="fr-CA" dirty="0"/>
              <a:t>Zone </a:t>
            </a:r>
            <a:r>
              <a:rPr lang="fr-CA" b="1" dirty="0">
                <a:solidFill>
                  <a:srgbClr val="FFC000"/>
                </a:solidFill>
              </a:rPr>
              <a:t>d’édition des dispositions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3CE251-776B-47EC-76A6-35FCE876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2" y="2349909"/>
            <a:ext cx="6519354" cy="32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07912-1921-C238-25AD-7C90A4CD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F6C50-6B55-6A48-E96B-4BB4E7FC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Masque de diapositive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99BEA2-6032-913F-B548-8D4E70B6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2" y="2349909"/>
            <a:ext cx="6519354" cy="3293160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2F6C30-3666-21F8-FFF0-4EAFB8D7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La </a:t>
            </a:r>
            <a:r>
              <a:rPr lang="fr-CA" b="1" dirty="0">
                <a:solidFill>
                  <a:srgbClr val="FFC000"/>
                </a:solidFill>
              </a:rPr>
              <a:t>zone des dispositions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F7E7F85-2AC2-2830-976B-329BE9D76DCE}"/>
              </a:ext>
            </a:extLst>
          </p:cNvPr>
          <p:cNvSpPr/>
          <p:nvPr/>
        </p:nvSpPr>
        <p:spPr>
          <a:xfrm>
            <a:off x="5239512" y="2197509"/>
            <a:ext cx="1261872" cy="3648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9569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DF97-73A0-A2A1-E270-E891E67F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7871F-D255-EB55-9A17-8A1FD420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Masque de diapositive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5737A5-4406-C4D9-A808-40942261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2" y="2349909"/>
            <a:ext cx="6519354" cy="3293160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0524BD-D0ED-CA9C-BB02-02946EAF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La </a:t>
            </a:r>
            <a:r>
              <a:rPr lang="fr-CA" b="1" dirty="0">
                <a:solidFill>
                  <a:srgbClr val="FFC000"/>
                </a:solidFill>
              </a:rPr>
              <a:t>zone de contenu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74D8D17-9B7D-9F82-5FBD-37BEA650B455}"/>
              </a:ext>
            </a:extLst>
          </p:cNvPr>
          <p:cNvSpPr/>
          <p:nvPr/>
        </p:nvSpPr>
        <p:spPr>
          <a:xfrm flipH="1">
            <a:off x="6501384" y="2197509"/>
            <a:ext cx="5294376" cy="3648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798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4FFF-BF88-F7D0-F7CC-BE8B40A5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7DDC2-3FC7-2F16-B507-F85137D3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Masque de diapositive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75FAA-5674-2238-BEAA-6A1F1340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2" y="2349909"/>
            <a:ext cx="6519354" cy="3293160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116B62-47BD-EE98-9FC8-49FF44FE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3997515" cy="3124201"/>
          </a:xfrm>
        </p:spPr>
        <p:txBody>
          <a:bodyPr/>
          <a:lstStyle/>
          <a:p>
            <a:r>
              <a:rPr lang="fr-CA" dirty="0"/>
              <a:t>Les changements s’appliquent</a:t>
            </a:r>
            <a:r>
              <a:rPr lang="fr-CA" b="1" dirty="0">
                <a:solidFill>
                  <a:srgbClr val="FFC000"/>
                </a:solidFill>
              </a:rPr>
              <a:t> sur l’entièreté du document!</a:t>
            </a:r>
          </a:p>
        </p:txBody>
      </p:sp>
    </p:spTree>
    <p:extLst>
      <p:ext uri="{BB962C8B-B14F-4D97-AF65-F5344CB8AC3E}">
        <p14:creationId xmlns:p14="http://schemas.microsoft.com/office/powerpoint/2010/main" val="396050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B3BA4-AC20-6B31-5395-6E35808B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CEE19-B2E3-F360-8F5A-8BA324EA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Masque de diapositive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78935A-EEDB-06A2-864E-A8954C1B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2" y="2057301"/>
            <a:ext cx="3997515" cy="2019288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0BE7DB-2355-1C58-B415-2A5B680D5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3997515" cy="3124201"/>
          </a:xfrm>
        </p:spPr>
        <p:txBody>
          <a:bodyPr/>
          <a:lstStyle/>
          <a:p>
            <a:r>
              <a:rPr lang="fr-CA" dirty="0"/>
              <a:t>Les changements s’appliquent</a:t>
            </a:r>
            <a:r>
              <a:rPr lang="fr-CA" b="1" dirty="0">
                <a:solidFill>
                  <a:srgbClr val="FFC000"/>
                </a:solidFill>
              </a:rPr>
              <a:t> sur l’entièreté du document!</a:t>
            </a:r>
          </a:p>
          <a:p>
            <a:endParaRPr lang="fr-CA" b="1" dirty="0">
              <a:solidFill>
                <a:srgbClr val="FFC000"/>
              </a:solidFill>
            </a:endParaRPr>
          </a:p>
          <a:p>
            <a:endParaRPr lang="fr-CA" b="1" dirty="0">
              <a:solidFill>
                <a:srgbClr val="FFC000"/>
              </a:solidFill>
            </a:endParaRPr>
          </a:p>
          <a:p>
            <a:endParaRPr lang="fr-CA" b="1" dirty="0">
              <a:solidFill>
                <a:srgbClr val="FFC000"/>
              </a:solidFill>
            </a:endParaRPr>
          </a:p>
          <a:p>
            <a:r>
              <a:rPr lang="fr-CA" dirty="0"/>
              <a:t>Créez vos propres </a:t>
            </a:r>
            <a:br>
              <a:rPr lang="fr-CA" dirty="0"/>
            </a:br>
            <a:r>
              <a:rPr lang="fr-CA" b="1" dirty="0">
                <a:solidFill>
                  <a:srgbClr val="FFC000"/>
                </a:solidFill>
              </a:rPr>
              <a:t>dispositions personnalisées!</a:t>
            </a:r>
          </a:p>
          <a:p>
            <a:endParaRPr lang="fr-CA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328C32-DD13-3697-E02E-FD2E18BF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72" y="4507708"/>
            <a:ext cx="4247856" cy="10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6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9517A-DFF9-8995-B2CC-D0ECAEB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Insérer des </a:t>
            </a:r>
            <a:r>
              <a:rPr lang="fr-CA" b="1" dirty="0">
                <a:solidFill>
                  <a:srgbClr val="FFC000"/>
                </a:solidFill>
              </a:rPr>
              <a:t>notes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84435C-FE1B-FF72-05B8-6E5068E39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Zone de notes </a:t>
            </a:r>
            <a:r>
              <a:rPr lang="fr-CA" dirty="0"/>
              <a:t>sous les diapositives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AAB549-4B78-48D1-B5D3-107A8A1F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71"/>
          <a:stretch>
            <a:fillRect/>
          </a:stretch>
        </p:blipFill>
        <p:spPr>
          <a:xfrm>
            <a:off x="6094412" y="824460"/>
            <a:ext cx="5483869" cy="416741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3B4EAFB-1029-285B-447B-50D2A24A8305}"/>
              </a:ext>
            </a:extLst>
          </p:cNvPr>
          <p:cNvCxnSpPr/>
          <p:nvPr/>
        </p:nvCxnSpPr>
        <p:spPr>
          <a:xfrm>
            <a:off x="5548184" y="4229099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41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1753-BD8E-4A69-084D-730FDF42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DA376-5904-FE72-55D3-F4BEBCD7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Insérer des </a:t>
            </a:r>
            <a:r>
              <a:rPr lang="fr-CA" b="1" dirty="0">
                <a:solidFill>
                  <a:srgbClr val="FFC000"/>
                </a:solidFill>
              </a:rPr>
              <a:t>notes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591AAF-BA85-6D71-147C-26CAB387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Zone de notes </a:t>
            </a:r>
            <a:r>
              <a:rPr lang="fr-CA" dirty="0"/>
              <a:t>sous les diapositives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01CB3F-A2FF-7651-F70B-05B311C6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71"/>
          <a:stretch>
            <a:fillRect/>
          </a:stretch>
        </p:blipFill>
        <p:spPr>
          <a:xfrm>
            <a:off x="6094412" y="824460"/>
            <a:ext cx="5483869" cy="41674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92B8D0-03CB-6DA8-3784-0DE3D364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19" y="3493994"/>
            <a:ext cx="2796782" cy="126503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038E0E1-D8B1-1B45-FD93-7C335F607AFE}"/>
              </a:ext>
            </a:extLst>
          </p:cNvPr>
          <p:cNvSpPr/>
          <p:nvPr/>
        </p:nvSpPr>
        <p:spPr>
          <a:xfrm>
            <a:off x="6094412" y="3429000"/>
            <a:ext cx="2382323" cy="1330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36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5426-9C2B-B05D-1690-538E9F15B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CF92A-55D6-A7E9-72A1-308191D4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Insérer des </a:t>
            </a:r>
            <a:r>
              <a:rPr lang="fr-CA" b="1" dirty="0">
                <a:solidFill>
                  <a:srgbClr val="FFC000"/>
                </a:solidFill>
              </a:rPr>
              <a:t>notes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2BF95-85ED-0CA0-F0E0-F06AE610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Zone de notes </a:t>
            </a:r>
            <a:r>
              <a:rPr lang="fr-CA" dirty="0"/>
              <a:t>sous les diapositives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A301B7-7A6E-A9A8-E3D7-81BC3BC3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958545"/>
            <a:ext cx="7612961" cy="400471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E02C4FB-E785-EB4E-DA95-03E94451D9F5}"/>
              </a:ext>
            </a:extLst>
          </p:cNvPr>
          <p:cNvSpPr/>
          <p:nvPr/>
        </p:nvSpPr>
        <p:spPr>
          <a:xfrm>
            <a:off x="6227804" y="3608173"/>
            <a:ext cx="2421925" cy="12233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78AAEA-4718-7183-F147-76C85057A5B9}"/>
              </a:ext>
            </a:extLst>
          </p:cNvPr>
          <p:cNvSpPr txBox="1"/>
          <p:nvPr/>
        </p:nvSpPr>
        <p:spPr>
          <a:xfrm>
            <a:off x="9144000" y="3811197"/>
            <a:ext cx="245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</a:t>
            </a:r>
            <a:r>
              <a:rPr lang="fr-CA" b="1" dirty="0">
                <a:solidFill>
                  <a:srgbClr val="FFC000"/>
                </a:solidFill>
              </a:rPr>
              <a:t>notes</a:t>
            </a:r>
            <a:r>
              <a:rPr lang="fr-CA" dirty="0"/>
              <a:t> apparaissent sur un </a:t>
            </a:r>
            <a:r>
              <a:rPr lang="fr-CA" b="1" dirty="0">
                <a:solidFill>
                  <a:srgbClr val="FFC000"/>
                </a:solidFill>
              </a:rPr>
              <a:t>deuxième écran </a:t>
            </a:r>
            <a:r>
              <a:rPr lang="fr-CA" dirty="0"/>
              <a:t>lors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03949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A7C734-FB8D-4A16-66F3-3C43C013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Powerpoint, c’est quoi?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455419-99EC-E227-2B6E-41A3E205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Logiciel de présentation</a:t>
            </a:r>
          </a:p>
          <a:p>
            <a:r>
              <a:rPr lang="fr-CA" dirty="0"/>
              <a:t>Microsoft</a:t>
            </a:r>
          </a:p>
          <a:p>
            <a:r>
              <a:rPr lang="fr-CA" dirty="0"/>
              <a:t>Création de diapositives</a:t>
            </a:r>
          </a:p>
          <a:p>
            <a:pPr lvl="1"/>
            <a:r>
              <a:rPr lang="fr-CA" dirty="0"/>
              <a:t>Texte</a:t>
            </a:r>
          </a:p>
          <a:p>
            <a:pPr lvl="1"/>
            <a:r>
              <a:rPr lang="fr-CA" dirty="0"/>
              <a:t>Images</a:t>
            </a:r>
          </a:p>
          <a:p>
            <a:pPr lvl="1"/>
            <a:r>
              <a:rPr lang="fr-CA" dirty="0"/>
              <a:t>Vidéos</a:t>
            </a:r>
          </a:p>
          <a:p>
            <a:pPr lvl="1"/>
            <a:r>
              <a:rPr lang="fr-CA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7007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5A5C3-90CD-C489-B236-72CB421B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en page et impression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06342B-A818-617D-9809-07A975A16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482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29C64-2C7E-2054-D48C-FCCAC049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 « </a:t>
            </a:r>
            <a:r>
              <a:rPr lang="fr-CA" b="1" dirty="0"/>
              <a:t>Page entière </a:t>
            </a:r>
            <a:r>
              <a:rPr lang="fr-CA" dirty="0"/>
              <a:t>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3A9741-234C-B204-14D7-44D4B5DA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469452" cy="3124201"/>
          </a:xfrm>
        </p:spPr>
        <p:txBody>
          <a:bodyPr/>
          <a:lstStyle/>
          <a:p>
            <a:r>
              <a:rPr lang="fr-CA" dirty="0"/>
              <a:t>Impression des </a:t>
            </a:r>
            <a:r>
              <a:rPr lang="fr-CA" b="1" dirty="0">
                <a:solidFill>
                  <a:srgbClr val="FFC000"/>
                </a:solidFill>
              </a:rPr>
              <a:t>diapositives</a:t>
            </a:r>
            <a:r>
              <a:rPr lang="fr-CA" dirty="0">
                <a:solidFill>
                  <a:srgbClr val="FFC000"/>
                </a:solidFill>
              </a:rPr>
              <a:t> </a:t>
            </a:r>
            <a:r>
              <a:rPr lang="fr-CA" b="1" dirty="0">
                <a:solidFill>
                  <a:srgbClr val="FFC000"/>
                </a:solidFill>
              </a:rPr>
              <a:t>uniquement</a:t>
            </a:r>
            <a:r>
              <a:rPr lang="fr-CA" dirty="0"/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82848B6-ABE8-1BB2-E839-F354008B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14" y="233192"/>
            <a:ext cx="4515480" cy="614448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8321704-B749-4F3A-B19F-DCED6289C877}"/>
              </a:ext>
            </a:extLst>
          </p:cNvPr>
          <p:cNvSpPr/>
          <p:nvPr/>
        </p:nvSpPr>
        <p:spPr>
          <a:xfrm>
            <a:off x="7228702" y="2990336"/>
            <a:ext cx="1680519" cy="5931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750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37402-86E7-FC55-8FA8-8D7141A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EB7D0-29FE-AA6B-AAE7-24A3AEB5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 « </a:t>
            </a:r>
            <a:r>
              <a:rPr lang="fr-CA" b="1" dirty="0"/>
              <a:t>Page de notes </a:t>
            </a:r>
            <a:r>
              <a:rPr lang="fr-CA" dirty="0"/>
              <a:t>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EA007B-EC4E-ED25-7F03-5FF6182F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469452" cy="3124201"/>
          </a:xfrm>
        </p:spPr>
        <p:txBody>
          <a:bodyPr/>
          <a:lstStyle/>
          <a:p>
            <a:r>
              <a:rPr lang="fr-CA" dirty="0"/>
              <a:t>Impression des </a:t>
            </a:r>
            <a:r>
              <a:rPr lang="fr-CA" b="1" dirty="0">
                <a:solidFill>
                  <a:srgbClr val="FFC000"/>
                </a:solidFill>
              </a:rPr>
              <a:t>diapositives</a:t>
            </a:r>
            <a:r>
              <a:rPr lang="fr-CA" dirty="0">
                <a:solidFill>
                  <a:srgbClr val="FFC000"/>
                </a:solidFill>
              </a:rPr>
              <a:t> </a:t>
            </a:r>
            <a:r>
              <a:rPr lang="fr-CA" b="1" dirty="0">
                <a:solidFill>
                  <a:srgbClr val="FFC000"/>
                </a:solidFill>
              </a:rPr>
              <a:t>avec les notes</a:t>
            </a:r>
            <a:r>
              <a:rPr lang="fr-CA" dirty="0"/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23A679C-7967-70A2-44FC-E06BDC89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14" y="233192"/>
            <a:ext cx="4515480" cy="614448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6D90796-829A-77CF-5061-266B4A83C2E4}"/>
              </a:ext>
            </a:extLst>
          </p:cNvPr>
          <p:cNvSpPr/>
          <p:nvPr/>
        </p:nvSpPr>
        <p:spPr>
          <a:xfrm>
            <a:off x="8983362" y="2990336"/>
            <a:ext cx="926757" cy="5931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489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C369-3E24-C4C6-15EA-4A259FA0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7F503-15B3-207C-12FE-D9DAA150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 « </a:t>
            </a:r>
            <a:r>
              <a:rPr lang="fr-CA" b="1" dirty="0"/>
              <a:t>Plan</a:t>
            </a:r>
            <a:r>
              <a:rPr lang="fr-CA" dirty="0"/>
              <a:t>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F2A03-0139-A159-D42B-989B35478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469452" cy="3124201"/>
          </a:xfrm>
        </p:spPr>
        <p:txBody>
          <a:bodyPr/>
          <a:lstStyle/>
          <a:p>
            <a:r>
              <a:rPr lang="fr-CA" dirty="0"/>
              <a:t>Impression du </a:t>
            </a:r>
            <a:r>
              <a:rPr lang="fr-CA" b="1" dirty="0">
                <a:solidFill>
                  <a:srgbClr val="FFC000"/>
                </a:solidFill>
              </a:rPr>
              <a:t>plan de la présentation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8A4A1B-0374-0127-AD96-4B581A3C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14" y="233192"/>
            <a:ext cx="4515480" cy="614448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8D2E608-744A-0147-FE32-896486CA8A23}"/>
              </a:ext>
            </a:extLst>
          </p:cNvPr>
          <p:cNvSpPr/>
          <p:nvPr/>
        </p:nvSpPr>
        <p:spPr>
          <a:xfrm>
            <a:off x="10527957" y="2891008"/>
            <a:ext cx="691978" cy="6924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600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C704-CBD2-4B80-C14E-D61A0617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FFB52-6E45-2FB5-0EA9-24ECAFA1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 « </a:t>
            </a:r>
            <a:r>
              <a:rPr lang="fr-CA" b="1" dirty="0"/>
              <a:t>X diapositives </a:t>
            </a:r>
            <a:r>
              <a:rPr lang="fr-CA" dirty="0"/>
              <a:t>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6407E-0D31-2C77-BB89-EB10A1E4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469452" cy="3124201"/>
          </a:xfrm>
        </p:spPr>
        <p:txBody>
          <a:bodyPr/>
          <a:lstStyle/>
          <a:p>
            <a:r>
              <a:rPr lang="fr-CA" dirty="0"/>
              <a:t>Impression des diapositives groupées</a:t>
            </a:r>
            <a:endParaRPr lang="fr-CA" b="1" dirty="0">
              <a:solidFill>
                <a:srgbClr val="FFC000"/>
              </a:solidFill>
            </a:endParaRPr>
          </a:p>
          <a:p>
            <a:r>
              <a:rPr lang="fr-CA" dirty="0"/>
              <a:t>Le mode « </a:t>
            </a:r>
            <a:r>
              <a:rPr lang="fr-CA" b="1" dirty="0">
                <a:solidFill>
                  <a:srgbClr val="FFC000"/>
                </a:solidFill>
              </a:rPr>
              <a:t>3 Diapositives </a:t>
            </a:r>
            <a:r>
              <a:rPr lang="fr-CA" dirty="0"/>
              <a:t>» permet même la </a:t>
            </a:r>
            <a:r>
              <a:rPr lang="fr-CA" b="1" dirty="0">
                <a:solidFill>
                  <a:srgbClr val="FFC000"/>
                </a:solidFill>
              </a:rPr>
              <a:t>prise de notes!</a:t>
            </a:r>
          </a:p>
          <a:p>
            <a:endParaRPr lang="fr-CA" b="1" dirty="0">
              <a:solidFill>
                <a:srgbClr val="FFC000"/>
              </a:solidFill>
            </a:endParaRPr>
          </a:p>
          <a:p>
            <a:endParaRPr lang="fr-CA" b="1" dirty="0">
              <a:solidFill>
                <a:srgbClr val="FFC00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153330B-AA52-1D0F-53FB-7CBC81B1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14" y="233192"/>
            <a:ext cx="4515480" cy="614448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BBBE91E-B04E-4293-B6E1-DD395F7DB024}"/>
              </a:ext>
            </a:extLst>
          </p:cNvPr>
          <p:cNvSpPr/>
          <p:nvPr/>
        </p:nvSpPr>
        <p:spPr>
          <a:xfrm flipV="1">
            <a:off x="10317892" y="3583456"/>
            <a:ext cx="939113" cy="759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1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19FF36-46E0-1A24-E586-697309B2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Animations et transitions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319D49-2AA2-0DC6-A696-E15D95C64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7138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EDFC08-1D62-6541-E1DD-7AC0D097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Animations et transitions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A5A0F2-8C2D-BB80-9384-4D29338EB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383819-6CC2-2AD1-2629-C251074314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But : Animer les objets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1AE345-2400-5ADA-C1F8-2146D44B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00" y="3963457"/>
            <a:ext cx="1336776" cy="12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64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9B1A-3AA7-419B-5C53-EEB15D46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7BFE4-0848-3DAF-19E9-03305202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Animations et transitions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39F620-3EBD-BC72-B052-B68A9C90C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0627213-4675-8C58-3F1E-9C4F52EE6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But : Animer les objets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3335DD-95C7-DB7A-EB3E-A10EA9B14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b="1" dirty="0">
                <a:solidFill>
                  <a:srgbClr val="FFC000"/>
                </a:solidFill>
              </a:rPr>
              <a:t>transitions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884853E-10DF-0AB5-FBB6-E3EA391ABB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A" dirty="0"/>
              <a:t>But : Animer la transition des diapos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1BBCD19-D0E0-253D-CC41-3B7181D6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00" y="3963457"/>
            <a:ext cx="1336776" cy="12881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130410-BBF8-3E39-07E5-295D4D0F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28" y="3963457"/>
            <a:ext cx="1275658" cy="12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0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DCF03D-CE4C-50C6-19E5-0EC8DCEC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Procédure d’animation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775F0-7D93-3D3E-AA71-A928ED81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Sélection d’un objet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Onglet animation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Choisir « Ajouter Animation »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Choisir un type</a:t>
            </a:r>
          </a:p>
          <a:p>
            <a:pPr lvl="1"/>
            <a:r>
              <a:rPr lang="fr-CA" dirty="0"/>
              <a:t>Entrée, Accentuation, sortie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Gérer par le volet animation</a:t>
            </a:r>
          </a:p>
          <a:p>
            <a:pPr marL="914400" lvl="1" indent="-457200">
              <a:buFont typeface="+mj-lt"/>
              <a:buAutoNum type="arabicPeriod"/>
            </a:pP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F03E12-D115-91A8-E589-5643A078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73" y="2514600"/>
            <a:ext cx="2960683" cy="26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13E8-F93D-FC27-AAAC-66168DA4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A9855-59A5-1C50-DB30-991661D8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Procédure de transitions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D9CB5B-1669-A617-5AF2-77963E6E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Passer en mode « Trieuse de diapositive »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Sélectionner des diapositives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Choisissez une transition</a:t>
            </a:r>
          </a:p>
          <a:p>
            <a:pPr marL="914400" lvl="1" indent="-457200">
              <a:buFont typeface="+mj-lt"/>
              <a:buAutoNum type="arabicPeriod"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E7A30-E960-005A-3282-CE0B4BDA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8" y="2234139"/>
            <a:ext cx="4861511" cy="28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09C06-94A5-B8E9-57BD-0EFA4F43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Interface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0E1E8D-3724-B5AB-65DA-5241025FF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197" y="1323974"/>
            <a:ext cx="9193532" cy="49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8EC4-33BC-EB1D-84B5-C8AF9D86B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4EF81-D2D5-4D50-B1AD-FBBE1121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Interface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1459374-30D6-989A-B425-246E46F2E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77682" b="76039"/>
          <a:stretch>
            <a:fillRect/>
          </a:stretch>
        </p:blipFill>
        <p:spPr>
          <a:xfrm>
            <a:off x="1211320" y="1323975"/>
            <a:ext cx="5878259" cy="339089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AD200A9-65FB-2E0F-C84D-56912BC9848C}"/>
              </a:ext>
            </a:extLst>
          </p:cNvPr>
          <p:cNvSpPr txBox="1"/>
          <p:nvPr/>
        </p:nvSpPr>
        <p:spPr>
          <a:xfrm>
            <a:off x="7571994" y="1556004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Nouvelle diapositive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Disposition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86353-D647-7104-12C1-E6FD60558D6E}"/>
              </a:ext>
            </a:extLst>
          </p:cNvPr>
          <p:cNvSpPr/>
          <p:nvPr/>
        </p:nvSpPr>
        <p:spPr>
          <a:xfrm>
            <a:off x="2926080" y="2333030"/>
            <a:ext cx="998220" cy="1191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ABC80-5CAD-7728-7EAF-3D03304F5FC8}"/>
              </a:ext>
            </a:extLst>
          </p:cNvPr>
          <p:cNvSpPr/>
          <p:nvPr/>
        </p:nvSpPr>
        <p:spPr>
          <a:xfrm>
            <a:off x="3994208" y="2414016"/>
            <a:ext cx="1373320" cy="3749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D336EE-F475-38CB-92E0-F53FCA0152D9}"/>
              </a:ext>
            </a:extLst>
          </p:cNvPr>
          <p:cNvCxnSpPr>
            <a:stCxn id="6" idx="3"/>
          </p:cNvCxnSpPr>
          <p:nvPr/>
        </p:nvCxnSpPr>
        <p:spPr>
          <a:xfrm>
            <a:off x="5367528" y="2601468"/>
            <a:ext cx="2204466" cy="52578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386A01F-F853-4EF0-F000-D4A34912586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425190" y="1728216"/>
            <a:ext cx="4146804" cy="6048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3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C1C01-81D6-E4F5-7AFF-45544A7D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dispositions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46A2BDF-A60C-8042-90F3-CF9999CC2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149" y="2047874"/>
            <a:ext cx="9905998" cy="3124201"/>
          </a:xfrm>
        </p:spPr>
        <p:txBody>
          <a:bodyPr/>
          <a:lstStyle/>
          <a:p>
            <a:r>
              <a:rPr lang="fr-CA" dirty="0"/>
              <a:t>5 dispositions à préférer</a:t>
            </a:r>
          </a:p>
          <a:p>
            <a:pPr lvl="1"/>
            <a:r>
              <a:rPr lang="fr-CA" dirty="0"/>
              <a:t>Diapositive de titre</a:t>
            </a:r>
          </a:p>
          <a:p>
            <a:pPr lvl="1"/>
            <a:r>
              <a:rPr lang="fr-CA" dirty="0"/>
              <a:t>Titre et contenu</a:t>
            </a:r>
          </a:p>
          <a:p>
            <a:pPr lvl="1"/>
            <a:r>
              <a:rPr lang="fr-CA" dirty="0"/>
              <a:t>Titre de section</a:t>
            </a:r>
          </a:p>
          <a:p>
            <a:pPr lvl="1"/>
            <a:r>
              <a:rPr lang="fr-CA" dirty="0"/>
              <a:t>Comparaison</a:t>
            </a:r>
          </a:p>
          <a:p>
            <a:pPr lvl="1"/>
            <a:r>
              <a:rPr lang="fr-CA" dirty="0"/>
              <a:t>Deux contenus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1C7A4F-7A9E-6C57-2A44-8CAE1F65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08" y="961680"/>
            <a:ext cx="424874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89E4-E385-C79A-D3B4-FC5F0823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E8D36-27BA-8117-6848-B2A19C97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33" y="1227454"/>
            <a:ext cx="9905998" cy="1905000"/>
          </a:xfrm>
        </p:spPr>
        <p:txBody>
          <a:bodyPr/>
          <a:lstStyle/>
          <a:p>
            <a:r>
              <a:rPr lang="fr-CA" dirty="0"/>
              <a:t>Les dispositions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4A03DB4-25A4-7083-2487-E0FDFA0D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89" y="2179954"/>
            <a:ext cx="5144939" cy="3124201"/>
          </a:xfrm>
        </p:spPr>
        <p:txBody>
          <a:bodyPr/>
          <a:lstStyle/>
          <a:p>
            <a:r>
              <a:rPr lang="fr-CA" dirty="0"/>
              <a:t>On appelle </a:t>
            </a:r>
            <a:r>
              <a:rPr lang="fr-CA" b="1" dirty="0">
                <a:solidFill>
                  <a:srgbClr val="FFC000"/>
                </a:solidFill>
              </a:rPr>
              <a:t>Zones Réservées </a:t>
            </a:r>
            <a:r>
              <a:rPr lang="fr-CA" dirty="0"/>
              <a:t>les emplacements prévus aux contenus.</a:t>
            </a:r>
            <a:endParaRPr lang="fr-CA" b="1" dirty="0">
              <a:solidFill>
                <a:srgbClr val="FFC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AFDCDE-0FBA-0C3E-F1C3-941EB506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08" y="961680"/>
            <a:ext cx="424874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FE75-5A52-9575-E3DC-25F2DFA1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BD20E-9767-2944-64A8-110C2F15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8150"/>
            <a:ext cx="9905998" cy="885825"/>
          </a:xfrm>
        </p:spPr>
        <p:txBody>
          <a:bodyPr/>
          <a:lstStyle/>
          <a:p>
            <a:r>
              <a:rPr lang="fr-CA" dirty="0"/>
              <a:t>Conception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62F2F015-18FC-6908-28A8-575709FE2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61C076-38A0-41C0-DBB3-52A40CAC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" y="1428747"/>
            <a:ext cx="11183911" cy="4753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63AB0C-3A60-8EEE-F791-04F52FCD6140}"/>
              </a:ext>
            </a:extLst>
          </p:cNvPr>
          <p:cNvSpPr/>
          <p:nvPr/>
        </p:nvSpPr>
        <p:spPr>
          <a:xfrm flipH="1" flipV="1">
            <a:off x="2924174" y="1885950"/>
            <a:ext cx="761999" cy="29527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F4E47E-A796-F29A-C6E1-AFE6671A4930}"/>
              </a:ext>
            </a:extLst>
          </p:cNvPr>
          <p:cNvSpPr/>
          <p:nvPr/>
        </p:nvSpPr>
        <p:spPr>
          <a:xfrm flipH="1" flipV="1">
            <a:off x="657223" y="3133725"/>
            <a:ext cx="10753726" cy="2171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009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Maillage</Template>
  <TotalTime>1149</TotalTime>
  <Words>632</Words>
  <Application>Microsoft Office PowerPoint</Application>
  <PresentationFormat>Grand écran</PresentationFormat>
  <Paragraphs>251</Paragraphs>
  <Slides>49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3" baseType="lpstr">
      <vt:lpstr>Aptos</vt:lpstr>
      <vt:lpstr>Arial</vt:lpstr>
      <vt:lpstr>Century Gothic</vt:lpstr>
      <vt:lpstr>Maillage</vt:lpstr>
      <vt:lpstr>Semaine 11 Théorie Powerpoint</vt:lpstr>
      <vt:lpstr>Plan de la présentation</vt:lpstr>
      <vt:lpstr>Powerpoint, c’est quoi?</vt:lpstr>
      <vt:lpstr>Powerpoint, c’est quoi?</vt:lpstr>
      <vt:lpstr>Interface</vt:lpstr>
      <vt:lpstr>Interface</vt:lpstr>
      <vt:lpstr>Les dispositions</vt:lpstr>
      <vt:lpstr>Les dispositions</vt:lpstr>
      <vt:lpstr>Conception</vt:lpstr>
      <vt:lpstr>Les modes d’affichage</vt:lpstr>
      <vt:lpstr>Les modes d’affichage</vt:lpstr>
      <vt:lpstr>Les modes d’affichage</vt:lpstr>
      <vt:lpstr>Questions sur l’interface?</vt:lpstr>
      <vt:lpstr>Notions de base</vt:lpstr>
      <vt:lpstr>Normes de texte</vt:lpstr>
      <vt:lpstr>Les puces</vt:lpstr>
      <vt:lpstr>Les puces</vt:lpstr>
      <vt:lpstr>Mettre du texte en forme</vt:lpstr>
      <vt:lpstr>Mettre du texte en forme</vt:lpstr>
      <vt:lpstr>Normes d’images</vt:lpstr>
      <vt:lpstr>Utiliser le mode « plan »</vt:lpstr>
      <vt:lpstr>Insérer des objets </vt:lpstr>
      <vt:lpstr>Insérer des objets </vt:lpstr>
      <vt:lpstr>Onglet « Insertion »</vt:lpstr>
      <vt:lpstr>Onglet « Insertion »</vt:lpstr>
      <vt:lpstr>Onglet « Insertion »</vt:lpstr>
      <vt:lpstr>Onglet « Insertion »</vt:lpstr>
      <vt:lpstr>Onglet « Insertion »</vt:lpstr>
      <vt:lpstr>Insertion de médias</vt:lpstr>
      <vt:lpstr>Notions avancées</vt:lpstr>
      <vt:lpstr>Manipuler des formes</vt:lpstr>
      <vt:lpstr>Masque de diapositive</vt:lpstr>
      <vt:lpstr>Masque de diapositive</vt:lpstr>
      <vt:lpstr>Masque de diapositive</vt:lpstr>
      <vt:lpstr>Masque de diapositive</vt:lpstr>
      <vt:lpstr>Masque de diapositive</vt:lpstr>
      <vt:lpstr>Insérer des notes</vt:lpstr>
      <vt:lpstr>Insérer des notes</vt:lpstr>
      <vt:lpstr>Insérer des notes</vt:lpstr>
      <vt:lpstr>Mise en page et impression</vt:lpstr>
      <vt:lpstr>Mode « Page entière »</vt:lpstr>
      <vt:lpstr>Mode « Page de notes »</vt:lpstr>
      <vt:lpstr>Mode « Plan»</vt:lpstr>
      <vt:lpstr>Mode « X diapositives »</vt:lpstr>
      <vt:lpstr>Animations et transitions</vt:lpstr>
      <vt:lpstr>Animations et transitions</vt:lpstr>
      <vt:lpstr>Animations et transitions</vt:lpstr>
      <vt:lpstr>Procédure d’animation</vt:lpstr>
      <vt:lpstr>Procédure de transitions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Rousseau</dc:creator>
  <cp:lastModifiedBy>Sébastien Rousseau</cp:lastModifiedBy>
  <cp:revision>1</cp:revision>
  <dcterms:created xsi:type="dcterms:W3CDTF">2025-11-13T19:57:56Z</dcterms:created>
  <dcterms:modified xsi:type="dcterms:W3CDTF">2025-11-18T16:54:13Z</dcterms:modified>
</cp:coreProperties>
</file>